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1" r:id="rId1"/>
  </p:sldMasterIdLst>
  <p:notesMasterIdLst>
    <p:notesMasterId r:id="rId11"/>
  </p:notesMasterIdLst>
  <p:sldIdLst>
    <p:sldId id="256" r:id="rId2"/>
    <p:sldId id="259" r:id="rId3"/>
    <p:sldId id="257" r:id="rId4"/>
    <p:sldId id="263" r:id="rId5"/>
    <p:sldId id="310" r:id="rId6"/>
    <p:sldId id="260" r:id="rId7"/>
    <p:sldId id="258" r:id="rId8"/>
    <p:sldId id="261" r:id="rId9"/>
    <p:sldId id="262" r:id="rId10"/>
  </p:sldIdLst>
  <p:sldSz cx="9144000" cy="5143500" type="screen16x9"/>
  <p:notesSz cx="6858000" cy="9144000"/>
  <p:embeddedFontLst>
    <p:embeddedFont>
      <p:font typeface="Didact Gothic" pitchFamily="2" charset="0"/>
      <p:regular r:id="rId12"/>
    </p:embeddedFont>
    <p:embeddedFont>
      <p:font typeface="Lilita One" panose="02000000000000000000" pitchFamily="2" charset="0"/>
      <p:regular r:id="rId13"/>
    </p:embeddedFont>
    <p:embeddedFont>
      <p:font typeface="Roboto Condensed Light" panose="020F0302020204030204" pitchFamily="34" charset="0"/>
      <p:regular r:id="rId14"/>
      <p: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850BC98-E840-4719-A846-290E991B18B4}">
  <a:tblStyle styleId="{8850BC98-E840-4719-A846-290E991B18B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0"/>
  </p:normalViewPr>
  <p:slideViewPr>
    <p:cSldViewPr snapToGrid="0">
      <p:cViewPr varScale="1">
        <p:scale>
          <a:sx n="93" d="100"/>
          <a:sy n="93" d="100"/>
        </p:scale>
        <p:origin x="208" y="8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" name="Google Shape;654;g1149445ba9e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5" name="Google Shape;655;g1149445ba9e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" name="Google Shape;852;g1148d7345ac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3" name="Google Shape;853;g1148d7345ac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g1148d7345ac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6" name="Google Shape;826;g1148d7345ac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Google Shape;1027;g1148d7345ac_0_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8" name="Google Shape;1028;g1148d7345ac_0_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Google Shape;1027;g1148d7345ac_0_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8" name="Google Shape;1028;g1148d7345ac_0_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538812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3" name="Google Shape;903;g1149445ba9e_3_3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4" name="Google Shape;904;g1149445ba9e_3_3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1" name="Google Shape;831;g1149445ba9e_3_2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2" name="Google Shape;832;g1149445ba9e_3_2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6" name="Google Shape;926;g1149445ba9e_3_1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7" name="Google Shape;927;g1149445ba9e_3_1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4" name="Google Shape;1004;g1148d7345ac_0_7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5" name="Google Shape;1005;g1148d7345ac_0_7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 rot="-5400000">
            <a:off x="2040034" y="-1915424"/>
            <a:ext cx="5063890" cy="8974308"/>
          </a:xfrm>
          <a:custGeom>
            <a:avLst/>
            <a:gdLst/>
            <a:ahLst/>
            <a:cxnLst/>
            <a:rect l="l" t="t" r="r" b="b"/>
            <a:pathLst>
              <a:path w="43479" h="61605" extrusionOk="0">
                <a:moveTo>
                  <a:pt x="12368" y="0"/>
                </a:moveTo>
                <a:cubicBezTo>
                  <a:pt x="11776" y="0"/>
                  <a:pt x="11185" y="92"/>
                  <a:pt x="10616" y="276"/>
                </a:cubicBezTo>
                <a:cubicBezTo>
                  <a:pt x="10168" y="415"/>
                  <a:pt x="9703" y="485"/>
                  <a:pt x="9239" y="485"/>
                </a:cubicBezTo>
                <a:cubicBezTo>
                  <a:pt x="8765" y="485"/>
                  <a:pt x="8291" y="412"/>
                  <a:pt x="7837" y="263"/>
                </a:cubicBezTo>
                <a:cubicBezTo>
                  <a:pt x="7272" y="87"/>
                  <a:pt x="6693" y="2"/>
                  <a:pt x="6119" y="2"/>
                </a:cubicBezTo>
                <a:cubicBezTo>
                  <a:pt x="4618" y="2"/>
                  <a:pt x="3152" y="589"/>
                  <a:pt x="2058" y="1684"/>
                </a:cubicBezTo>
                <a:cubicBezTo>
                  <a:pt x="545" y="3190"/>
                  <a:pt x="1" y="5418"/>
                  <a:pt x="643" y="7456"/>
                </a:cubicBezTo>
                <a:cubicBezTo>
                  <a:pt x="931" y="8362"/>
                  <a:pt x="937" y="9342"/>
                  <a:pt x="656" y="10248"/>
                </a:cubicBezTo>
                <a:cubicBezTo>
                  <a:pt x="288" y="11393"/>
                  <a:pt x="288" y="12617"/>
                  <a:pt x="656" y="13762"/>
                </a:cubicBezTo>
                <a:cubicBezTo>
                  <a:pt x="937" y="14656"/>
                  <a:pt x="937" y="15617"/>
                  <a:pt x="656" y="16511"/>
                </a:cubicBezTo>
                <a:cubicBezTo>
                  <a:pt x="288" y="17655"/>
                  <a:pt x="288" y="18886"/>
                  <a:pt x="656" y="20031"/>
                </a:cubicBezTo>
                <a:cubicBezTo>
                  <a:pt x="937" y="20924"/>
                  <a:pt x="937" y="21886"/>
                  <a:pt x="656" y="22773"/>
                </a:cubicBezTo>
                <a:cubicBezTo>
                  <a:pt x="288" y="23918"/>
                  <a:pt x="288" y="25149"/>
                  <a:pt x="656" y="26293"/>
                </a:cubicBezTo>
                <a:cubicBezTo>
                  <a:pt x="937" y="27187"/>
                  <a:pt x="937" y="28148"/>
                  <a:pt x="656" y="29042"/>
                </a:cubicBezTo>
                <a:cubicBezTo>
                  <a:pt x="288" y="30187"/>
                  <a:pt x="288" y="31417"/>
                  <a:pt x="656" y="32562"/>
                </a:cubicBezTo>
                <a:cubicBezTo>
                  <a:pt x="937" y="33456"/>
                  <a:pt x="937" y="34417"/>
                  <a:pt x="656" y="35311"/>
                </a:cubicBezTo>
                <a:cubicBezTo>
                  <a:pt x="288" y="36456"/>
                  <a:pt x="288" y="37686"/>
                  <a:pt x="656" y="38831"/>
                </a:cubicBezTo>
                <a:cubicBezTo>
                  <a:pt x="937" y="39718"/>
                  <a:pt x="937" y="40680"/>
                  <a:pt x="656" y="41573"/>
                </a:cubicBezTo>
                <a:cubicBezTo>
                  <a:pt x="288" y="42718"/>
                  <a:pt x="288" y="43949"/>
                  <a:pt x="656" y="45093"/>
                </a:cubicBezTo>
                <a:cubicBezTo>
                  <a:pt x="937" y="45987"/>
                  <a:pt x="937" y="46948"/>
                  <a:pt x="656" y="47842"/>
                </a:cubicBezTo>
                <a:cubicBezTo>
                  <a:pt x="288" y="48987"/>
                  <a:pt x="288" y="50211"/>
                  <a:pt x="656" y="51356"/>
                </a:cubicBezTo>
                <a:cubicBezTo>
                  <a:pt x="937" y="52262"/>
                  <a:pt x="931" y="53242"/>
                  <a:pt x="643" y="54148"/>
                </a:cubicBezTo>
                <a:cubicBezTo>
                  <a:pt x="1" y="56186"/>
                  <a:pt x="545" y="58415"/>
                  <a:pt x="2058" y="59921"/>
                </a:cubicBezTo>
                <a:cubicBezTo>
                  <a:pt x="3152" y="61015"/>
                  <a:pt x="4618" y="61602"/>
                  <a:pt x="6119" y="61602"/>
                </a:cubicBezTo>
                <a:cubicBezTo>
                  <a:pt x="6693" y="61602"/>
                  <a:pt x="7272" y="61517"/>
                  <a:pt x="7837" y="61341"/>
                </a:cubicBezTo>
                <a:cubicBezTo>
                  <a:pt x="8291" y="61192"/>
                  <a:pt x="8765" y="61119"/>
                  <a:pt x="9239" y="61119"/>
                </a:cubicBezTo>
                <a:cubicBezTo>
                  <a:pt x="9703" y="61119"/>
                  <a:pt x="10168" y="61189"/>
                  <a:pt x="10616" y="61329"/>
                </a:cubicBezTo>
                <a:cubicBezTo>
                  <a:pt x="11185" y="61512"/>
                  <a:pt x="11778" y="61604"/>
                  <a:pt x="12370" y="61604"/>
                </a:cubicBezTo>
                <a:cubicBezTo>
                  <a:pt x="12962" y="61604"/>
                  <a:pt x="13554" y="61512"/>
                  <a:pt x="14124" y="61329"/>
                </a:cubicBezTo>
                <a:cubicBezTo>
                  <a:pt x="14568" y="61185"/>
                  <a:pt x="15028" y="61113"/>
                  <a:pt x="15490" y="61113"/>
                </a:cubicBezTo>
                <a:cubicBezTo>
                  <a:pt x="15951" y="61113"/>
                  <a:pt x="16413" y="61185"/>
                  <a:pt x="16860" y="61329"/>
                </a:cubicBezTo>
                <a:cubicBezTo>
                  <a:pt x="17430" y="61509"/>
                  <a:pt x="18022" y="61599"/>
                  <a:pt x="18614" y="61599"/>
                </a:cubicBezTo>
                <a:cubicBezTo>
                  <a:pt x="19206" y="61599"/>
                  <a:pt x="19799" y="61509"/>
                  <a:pt x="20368" y="61329"/>
                </a:cubicBezTo>
                <a:cubicBezTo>
                  <a:pt x="20815" y="61185"/>
                  <a:pt x="21277" y="61113"/>
                  <a:pt x="21739" y="61113"/>
                </a:cubicBezTo>
                <a:cubicBezTo>
                  <a:pt x="22200" y="61113"/>
                  <a:pt x="22661" y="61185"/>
                  <a:pt x="23105" y="61329"/>
                </a:cubicBezTo>
                <a:cubicBezTo>
                  <a:pt x="23677" y="61512"/>
                  <a:pt x="24269" y="61604"/>
                  <a:pt x="24862" y="61604"/>
                </a:cubicBezTo>
                <a:cubicBezTo>
                  <a:pt x="25454" y="61604"/>
                  <a:pt x="26046" y="61512"/>
                  <a:pt x="26618" y="61329"/>
                </a:cubicBezTo>
                <a:cubicBezTo>
                  <a:pt x="27062" y="61185"/>
                  <a:pt x="27523" y="61113"/>
                  <a:pt x="27984" y="61113"/>
                </a:cubicBezTo>
                <a:cubicBezTo>
                  <a:pt x="28446" y="61113"/>
                  <a:pt x="28908" y="61185"/>
                  <a:pt x="29355" y="61329"/>
                </a:cubicBezTo>
                <a:cubicBezTo>
                  <a:pt x="29924" y="61512"/>
                  <a:pt x="30515" y="61604"/>
                  <a:pt x="31106" y="61604"/>
                </a:cubicBezTo>
                <a:cubicBezTo>
                  <a:pt x="31697" y="61604"/>
                  <a:pt x="32287" y="61512"/>
                  <a:pt x="32857" y="61329"/>
                </a:cubicBezTo>
                <a:cubicBezTo>
                  <a:pt x="33305" y="61189"/>
                  <a:pt x="33770" y="61119"/>
                  <a:pt x="34234" y="61119"/>
                </a:cubicBezTo>
                <a:cubicBezTo>
                  <a:pt x="34709" y="61119"/>
                  <a:pt x="35184" y="61192"/>
                  <a:pt x="35642" y="61341"/>
                </a:cubicBezTo>
                <a:cubicBezTo>
                  <a:pt x="36205" y="61517"/>
                  <a:pt x="36783" y="61602"/>
                  <a:pt x="37356" y="61602"/>
                </a:cubicBezTo>
                <a:cubicBezTo>
                  <a:pt x="38857" y="61602"/>
                  <a:pt x="40325" y="61015"/>
                  <a:pt x="41415" y="59921"/>
                </a:cubicBezTo>
                <a:cubicBezTo>
                  <a:pt x="42927" y="58415"/>
                  <a:pt x="43472" y="56186"/>
                  <a:pt x="42835" y="54148"/>
                </a:cubicBezTo>
                <a:cubicBezTo>
                  <a:pt x="42541" y="53242"/>
                  <a:pt x="42535" y="52262"/>
                  <a:pt x="42823" y="51356"/>
                </a:cubicBezTo>
                <a:cubicBezTo>
                  <a:pt x="43007" y="50787"/>
                  <a:pt x="43099" y="50193"/>
                  <a:pt x="43099" y="49599"/>
                </a:cubicBezTo>
                <a:cubicBezTo>
                  <a:pt x="43099" y="48999"/>
                  <a:pt x="43007" y="48405"/>
                  <a:pt x="42823" y="47842"/>
                </a:cubicBezTo>
                <a:cubicBezTo>
                  <a:pt x="42535" y="46948"/>
                  <a:pt x="42535" y="45987"/>
                  <a:pt x="42823" y="45093"/>
                </a:cubicBezTo>
                <a:cubicBezTo>
                  <a:pt x="43190" y="43949"/>
                  <a:pt x="43190" y="42718"/>
                  <a:pt x="42823" y="41573"/>
                </a:cubicBezTo>
                <a:cubicBezTo>
                  <a:pt x="42535" y="40680"/>
                  <a:pt x="42535" y="39718"/>
                  <a:pt x="42823" y="38825"/>
                </a:cubicBezTo>
                <a:cubicBezTo>
                  <a:pt x="43190" y="37680"/>
                  <a:pt x="43190" y="36449"/>
                  <a:pt x="42823" y="35305"/>
                </a:cubicBezTo>
                <a:cubicBezTo>
                  <a:pt x="42535" y="34417"/>
                  <a:pt x="42535" y="33456"/>
                  <a:pt x="42823" y="32562"/>
                </a:cubicBezTo>
                <a:cubicBezTo>
                  <a:pt x="43190" y="31417"/>
                  <a:pt x="43190" y="30187"/>
                  <a:pt x="42823" y="29042"/>
                </a:cubicBezTo>
                <a:cubicBezTo>
                  <a:pt x="42535" y="28148"/>
                  <a:pt x="42535" y="27187"/>
                  <a:pt x="42823" y="26293"/>
                </a:cubicBezTo>
                <a:cubicBezTo>
                  <a:pt x="43190" y="25149"/>
                  <a:pt x="43190" y="23918"/>
                  <a:pt x="42823" y="22773"/>
                </a:cubicBezTo>
                <a:cubicBezTo>
                  <a:pt x="42535" y="21886"/>
                  <a:pt x="42535" y="20924"/>
                  <a:pt x="42823" y="20031"/>
                </a:cubicBezTo>
                <a:cubicBezTo>
                  <a:pt x="43190" y="18886"/>
                  <a:pt x="43190" y="17655"/>
                  <a:pt x="42823" y="16511"/>
                </a:cubicBezTo>
                <a:cubicBezTo>
                  <a:pt x="42535" y="15617"/>
                  <a:pt x="42535" y="14656"/>
                  <a:pt x="42823" y="13762"/>
                </a:cubicBezTo>
                <a:cubicBezTo>
                  <a:pt x="43190" y="12617"/>
                  <a:pt x="43190" y="11393"/>
                  <a:pt x="42823" y="10248"/>
                </a:cubicBezTo>
                <a:cubicBezTo>
                  <a:pt x="42541" y="9342"/>
                  <a:pt x="42541" y="8362"/>
                  <a:pt x="42835" y="7456"/>
                </a:cubicBezTo>
                <a:cubicBezTo>
                  <a:pt x="43478" y="5418"/>
                  <a:pt x="42927" y="3190"/>
                  <a:pt x="41415" y="1684"/>
                </a:cubicBezTo>
                <a:cubicBezTo>
                  <a:pt x="40325" y="589"/>
                  <a:pt x="38857" y="2"/>
                  <a:pt x="37356" y="2"/>
                </a:cubicBezTo>
                <a:cubicBezTo>
                  <a:pt x="36783" y="2"/>
                  <a:pt x="36205" y="87"/>
                  <a:pt x="35642" y="263"/>
                </a:cubicBezTo>
                <a:cubicBezTo>
                  <a:pt x="35184" y="412"/>
                  <a:pt x="34711" y="485"/>
                  <a:pt x="34237" y="485"/>
                </a:cubicBezTo>
                <a:cubicBezTo>
                  <a:pt x="33774" y="485"/>
                  <a:pt x="33311" y="415"/>
                  <a:pt x="32863" y="276"/>
                </a:cubicBezTo>
                <a:cubicBezTo>
                  <a:pt x="32290" y="92"/>
                  <a:pt x="31698" y="0"/>
                  <a:pt x="31107" y="0"/>
                </a:cubicBezTo>
                <a:cubicBezTo>
                  <a:pt x="30515" y="0"/>
                  <a:pt x="29924" y="92"/>
                  <a:pt x="29355" y="276"/>
                </a:cubicBezTo>
                <a:cubicBezTo>
                  <a:pt x="28911" y="419"/>
                  <a:pt x="28449" y="491"/>
                  <a:pt x="27987" y="491"/>
                </a:cubicBezTo>
                <a:cubicBezTo>
                  <a:pt x="27525" y="491"/>
                  <a:pt x="27062" y="419"/>
                  <a:pt x="26618" y="276"/>
                </a:cubicBezTo>
                <a:cubicBezTo>
                  <a:pt x="26046" y="92"/>
                  <a:pt x="25454" y="0"/>
                  <a:pt x="24862" y="0"/>
                </a:cubicBezTo>
                <a:cubicBezTo>
                  <a:pt x="24271" y="0"/>
                  <a:pt x="23680" y="92"/>
                  <a:pt x="23111" y="276"/>
                </a:cubicBezTo>
                <a:cubicBezTo>
                  <a:pt x="22664" y="419"/>
                  <a:pt x="22202" y="491"/>
                  <a:pt x="21739" y="491"/>
                </a:cubicBezTo>
                <a:cubicBezTo>
                  <a:pt x="21277" y="491"/>
                  <a:pt x="20815" y="419"/>
                  <a:pt x="20368" y="276"/>
                </a:cubicBezTo>
                <a:cubicBezTo>
                  <a:pt x="19799" y="92"/>
                  <a:pt x="19206" y="0"/>
                  <a:pt x="18614" y="0"/>
                </a:cubicBezTo>
                <a:cubicBezTo>
                  <a:pt x="18022" y="0"/>
                  <a:pt x="17430" y="92"/>
                  <a:pt x="16860" y="276"/>
                </a:cubicBezTo>
                <a:cubicBezTo>
                  <a:pt x="16416" y="419"/>
                  <a:pt x="15954" y="491"/>
                  <a:pt x="15492" y="491"/>
                </a:cubicBezTo>
                <a:cubicBezTo>
                  <a:pt x="15030" y="491"/>
                  <a:pt x="14568" y="419"/>
                  <a:pt x="14124" y="276"/>
                </a:cubicBezTo>
                <a:cubicBezTo>
                  <a:pt x="13551" y="92"/>
                  <a:pt x="12959" y="0"/>
                  <a:pt x="1236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</a:t>
            </a:r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715100" y="448350"/>
            <a:ext cx="7713900" cy="1635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5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316050" y="3401050"/>
            <a:ext cx="2511900" cy="40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2"/>
          <p:cNvSpPr/>
          <p:nvPr/>
        </p:nvSpPr>
        <p:spPr>
          <a:xfrm rot="-1187729">
            <a:off x="8082616" y="4411818"/>
            <a:ext cx="1304936" cy="1157875"/>
          </a:xfrm>
          <a:custGeom>
            <a:avLst/>
            <a:gdLst/>
            <a:ahLst/>
            <a:cxnLst/>
            <a:rect l="l" t="t" r="r" b="b"/>
            <a:pathLst>
              <a:path w="4978" h="4417" extrusionOk="0">
                <a:moveTo>
                  <a:pt x="4001" y="1"/>
                </a:moveTo>
                <a:cubicBezTo>
                  <a:pt x="3712" y="1"/>
                  <a:pt x="3380" y="113"/>
                  <a:pt x="3031" y="450"/>
                </a:cubicBezTo>
                <a:cubicBezTo>
                  <a:pt x="2820" y="319"/>
                  <a:pt x="2593" y="259"/>
                  <a:pt x="2373" y="259"/>
                </a:cubicBezTo>
                <a:cubicBezTo>
                  <a:pt x="1764" y="259"/>
                  <a:pt x="1219" y="720"/>
                  <a:pt x="1286" y="1386"/>
                </a:cubicBezTo>
                <a:cubicBezTo>
                  <a:pt x="1240" y="1383"/>
                  <a:pt x="1196" y="1381"/>
                  <a:pt x="1153" y="1381"/>
                </a:cubicBezTo>
                <a:cubicBezTo>
                  <a:pt x="401" y="1381"/>
                  <a:pt x="58" y="1874"/>
                  <a:pt x="1" y="2372"/>
                </a:cubicBezTo>
                <a:lnTo>
                  <a:pt x="3961" y="4417"/>
                </a:lnTo>
                <a:lnTo>
                  <a:pt x="4978" y="450"/>
                </a:lnTo>
                <a:cubicBezTo>
                  <a:pt x="4978" y="450"/>
                  <a:pt x="4578" y="1"/>
                  <a:pt x="400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 rot="-7053233">
            <a:off x="7867391" y="-699761"/>
            <a:ext cx="1735370" cy="1539792"/>
          </a:xfrm>
          <a:custGeom>
            <a:avLst/>
            <a:gdLst/>
            <a:ahLst/>
            <a:cxnLst/>
            <a:rect l="l" t="t" r="r" b="b"/>
            <a:pathLst>
              <a:path w="4978" h="4417" extrusionOk="0">
                <a:moveTo>
                  <a:pt x="4001" y="1"/>
                </a:moveTo>
                <a:cubicBezTo>
                  <a:pt x="3712" y="1"/>
                  <a:pt x="3380" y="113"/>
                  <a:pt x="3031" y="450"/>
                </a:cubicBezTo>
                <a:cubicBezTo>
                  <a:pt x="2820" y="319"/>
                  <a:pt x="2593" y="259"/>
                  <a:pt x="2373" y="259"/>
                </a:cubicBezTo>
                <a:cubicBezTo>
                  <a:pt x="1764" y="259"/>
                  <a:pt x="1219" y="720"/>
                  <a:pt x="1286" y="1386"/>
                </a:cubicBezTo>
                <a:cubicBezTo>
                  <a:pt x="1240" y="1383"/>
                  <a:pt x="1196" y="1381"/>
                  <a:pt x="1153" y="1381"/>
                </a:cubicBezTo>
                <a:cubicBezTo>
                  <a:pt x="401" y="1381"/>
                  <a:pt x="58" y="1874"/>
                  <a:pt x="1" y="2372"/>
                </a:cubicBezTo>
                <a:lnTo>
                  <a:pt x="3961" y="4417"/>
                </a:lnTo>
                <a:lnTo>
                  <a:pt x="4978" y="450"/>
                </a:lnTo>
                <a:cubicBezTo>
                  <a:pt x="4978" y="450"/>
                  <a:pt x="4578" y="1"/>
                  <a:pt x="400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 rot="7053233" flipH="1">
            <a:off x="-447473" y="-699761"/>
            <a:ext cx="1735370" cy="1539792"/>
          </a:xfrm>
          <a:custGeom>
            <a:avLst/>
            <a:gdLst/>
            <a:ahLst/>
            <a:cxnLst/>
            <a:rect l="l" t="t" r="r" b="b"/>
            <a:pathLst>
              <a:path w="4978" h="4417" extrusionOk="0">
                <a:moveTo>
                  <a:pt x="4001" y="1"/>
                </a:moveTo>
                <a:cubicBezTo>
                  <a:pt x="3712" y="1"/>
                  <a:pt x="3380" y="113"/>
                  <a:pt x="3031" y="450"/>
                </a:cubicBezTo>
                <a:cubicBezTo>
                  <a:pt x="2820" y="319"/>
                  <a:pt x="2593" y="259"/>
                  <a:pt x="2373" y="259"/>
                </a:cubicBezTo>
                <a:cubicBezTo>
                  <a:pt x="1764" y="259"/>
                  <a:pt x="1219" y="720"/>
                  <a:pt x="1286" y="1386"/>
                </a:cubicBezTo>
                <a:cubicBezTo>
                  <a:pt x="1240" y="1383"/>
                  <a:pt x="1196" y="1381"/>
                  <a:pt x="1153" y="1381"/>
                </a:cubicBezTo>
                <a:cubicBezTo>
                  <a:pt x="401" y="1381"/>
                  <a:pt x="58" y="1874"/>
                  <a:pt x="1" y="2372"/>
                </a:cubicBezTo>
                <a:lnTo>
                  <a:pt x="3961" y="4417"/>
                </a:lnTo>
                <a:lnTo>
                  <a:pt x="4978" y="450"/>
                </a:lnTo>
                <a:cubicBezTo>
                  <a:pt x="4978" y="450"/>
                  <a:pt x="4578" y="1"/>
                  <a:pt x="400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 rot="1187729" flipH="1">
            <a:off x="-284534" y="4411818"/>
            <a:ext cx="1304936" cy="1157875"/>
          </a:xfrm>
          <a:custGeom>
            <a:avLst/>
            <a:gdLst/>
            <a:ahLst/>
            <a:cxnLst/>
            <a:rect l="l" t="t" r="r" b="b"/>
            <a:pathLst>
              <a:path w="4978" h="4417" extrusionOk="0">
                <a:moveTo>
                  <a:pt x="4001" y="1"/>
                </a:moveTo>
                <a:cubicBezTo>
                  <a:pt x="3712" y="1"/>
                  <a:pt x="3380" y="113"/>
                  <a:pt x="3031" y="450"/>
                </a:cubicBezTo>
                <a:cubicBezTo>
                  <a:pt x="2820" y="319"/>
                  <a:pt x="2593" y="259"/>
                  <a:pt x="2373" y="259"/>
                </a:cubicBezTo>
                <a:cubicBezTo>
                  <a:pt x="1764" y="259"/>
                  <a:pt x="1219" y="720"/>
                  <a:pt x="1286" y="1386"/>
                </a:cubicBezTo>
                <a:cubicBezTo>
                  <a:pt x="1240" y="1383"/>
                  <a:pt x="1196" y="1381"/>
                  <a:pt x="1153" y="1381"/>
                </a:cubicBezTo>
                <a:cubicBezTo>
                  <a:pt x="401" y="1381"/>
                  <a:pt x="58" y="1874"/>
                  <a:pt x="1" y="2372"/>
                </a:cubicBezTo>
                <a:lnTo>
                  <a:pt x="3961" y="4417"/>
                </a:lnTo>
                <a:lnTo>
                  <a:pt x="4978" y="450"/>
                </a:lnTo>
                <a:cubicBezTo>
                  <a:pt x="4978" y="450"/>
                  <a:pt x="4578" y="1"/>
                  <a:pt x="400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 rot="-1187729">
            <a:off x="8625691" y="4658255"/>
            <a:ext cx="277083" cy="511960"/>
          </a:xfrm>
          <a:custGeom>
            <a:avLst/>
            <a:gdLst/>
            <a:ahLst/>
            <a:cxnLst/>
            <a:rect l="l" t="t" r="r" b="b"/>
            <a:pathLst>
              <a:path w="1057" h="1953" extrusionOk="0">
                <a:moveTo>
                  <a:pt x="101" y="0"/>
                </a:moveTo>
                <a:cubicBezTo>
                  <a:pt x="50" y="0"/>
                  <a:pt x="0" y="50"/>
                  <a:pt x="28" y="110"/>
                </a:cubicBezTo>
                <a:lnTo>
                  <a:pt x="904" y="1910"/>
                </a:lnTo>
                <a:cubicBezTo>
                  <a:pt x="916" y="1934"/>
                  <a:pt x="940" y="1952"/>
                  <a:pt x="971" y="1952"/>
                </a:cubicBezTo>
                <a:cubicBezTo>
                  <a:pt x="983" y="1952"/>
                  <a:pt x="995" y="1952"/>
                  <a:pt x="1002" y="1946"/>
                </a:cubicBezTo>
                <a:cubicBezTo>
                  <a:pt x="1044" y="1928"/>
                  <a:pt x="1057" y="1879"/>
                  <a:pt x="1038" y="1842"/>
                </a:cubicBezTo>
                <a:lnTo>
                  <a:pt x="169" y="49"/>
                </a:lnTo>
                <a:cubicBezTo>
                  <a:pt x="154" y="14"/>
                  <a:pt x="127" y="0"/>
                  <a:pt x="101" y="0"/>
                </a:cubicBezTo>
                <a:close/>
              </a:path>
            </a:pathLst>
          </a:custGeom>
          <a:solidFill>
            <a:srgbClr val="FFEC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/>
          <p:nvPr/>
        </p:nvSpPr>
        <p:spPr>
          <a:xfrm rot="-1187729">
            <a:off x="8401846" y="4942381"/>
            <a:ext cx="370142" cy="199227"/>
          </a:xfrm>
          <a:custGeom>
            <a:avLst/>
            <a:gdLst/>
            <a:ahLst/>
            <a:cxnLst/>
            <a:rect l="l" t="t" r="r" b="b"/>
            <a:pathLst>
              <a:path w="1412" h="760" extrusionOk="0">
                <a:moveTo>
                  <a:pt x="115" y="0"/>
                </a:moveTo>
                <a:cubicBezTo>
                  <a:pt x="44" y="0"/>
                  <a:pt x="1" y="111"/>
                  <a:pt x="89" y="147"/>
                </a:cubicBezTo>
                <a:lnTo>
                  <a:pt x="1270" y="753"/>
                </a:lnTo>
                <a:cubicBezTo>
                  <a:pt x="1283" y="759"/>
                  <a:pt x="1295" y="759"/>
                  <a:pt x="1307" y="759"/>
                </a:cubicBezTo>
                <a:cubicBezTo>
                  <a:pt x="1387" y="759"/>
                  <a:pt x="1411" y="649"/>
                  <a:pt x="1338" y="618"/>
                </a:cubicBezTo>
                <a:lnTo>
                  <a:pt x="156" y="12"/>
                </a:lnTo>
                <a:cubicBezTo>
                  <a:pt x="142" y="4"/>
                  <a:pt x="128" y="0"/>
                  <a:pt x="115" y="0"/>
                </a:cubicBezTo>
                <a:close/>
              </a:path>
            </a:pathLst>
          </a:custGeom>
          <a:solidFill>
            <a:srgbClr val="FFEC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 rot="-1187729">
            <a:off x="8848297" y="4540522"/>
            <a:ext cx="94371" cy="352055"/>
          </a:xfrm>
          <a:custGeom>
            <a:avLst/>
            <a:gdLst/>
            <a:ahLst/>
            <a:cxnLst/>
            <a:rect l="l" t="t" r="r" b="b"/>
            <a:pathLst>
              <a:path w="360" h="1343" extrusionOk="0">
                <a:moveTo>
                  <a:pt x="272" y="1"/>
                </a:moveTo>
                <a:cubicBezTo>
                  <a:pt x="238" y="1"/>
                  <a:pt x="204" y="20"/>
                  <a:pt x="196" y="63"/>
                </a:cubicBezTo>
                <a:lnTo>
                  <a:pt x="6" y="1257"/>
                </a:lnTo>
                <a:cubicBezTo>
                  <a:pt x="0" y="1300"/>
                  <a:pt x="24" y="1336"/>
                  <a:pt x="67" y="1343"/>
                </a:cubicBezTo>
                <a:lnTo>
                  <a:pt x="80" y="1343"/>
                </a:lnTo>
                <a:cubicBezTo>
                  <a:pt x="116" y="1343"/>
                  <a:pt x="153" y="1318"/>
                  <a:pt x="159" y="1281"/>
                </a:cubicBezTo>
                <a:lnTo>
                  <a:pt x="349" y="88"/>
                </a:lnTo>
                <a:cubicBezTo>
                  <a:pt x="359" y="33"/>
                  <a:pt x="316" y="1"/>
                  <a:pt x="272" y="1"/>
                </a:cubicBezTo>
                <a:close/>
              </a:path>
            </a:pathLst>
          </a:custGeom>
          <a:solidFill>
            <a:srgbClr val="FFEC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2"/>
          <p:cNvSpPr/>
          <p:nvPr/>
        </p:nvSpPr>
        <p:spPr>
          <a:xfrm rot="1187729" flipH="1">
            <a:off x="200244" y="4658255"/>
            <a:ext cx="277083" cy="511960"/>
          </a:xfrm>
          <a:custGeom>
            <a:avLst/>
            <a:gdLst/>
            <a:ahLst/>
            <a:cxnLst/>
            <a:rect l="l" t="t" r="r" b="b"/>
            <a:pathLst>
              <a:path w="1057" h="1953" extrusionOk="0">
                <a:moveTo>
                  <a:pt x="101" y="0"/>
                </a:moveTo>
                <a:cubicBezTo>
                  <a:pt x="50" y="0"/>
                  <a:pt x="0" y="50"/>
                  <a:pt x="28" y="110"/>
                </a:cubicBezTo>
                <a:lnTo>
                  <a:pt x="904" y="1910"/>
                </a:lnTo>
                <a:cubicBezTo>
                  <a:pt x="916" y="1934"/>
                  <a:pt x="940" y="1952"/>
                  <a:pt x="971" y="1952"/>
                </a:cubicBezTo>
                <a:cubicBezTo>
                  <a:pt x="983" y="1952"/>
                  <a:pt x="995" y="1952"/>
                  <a:pt x="1002" y="1946"/>
                </a:cubicBezTo>
                <a:cubicBezTo>
                  <a:pt x="1044" y="1928"/>
                  <a:pt x="1057" y="1879"/>
                  <a:pt x="1038" y="1842"/>
                </a:cubicBezTo>
                <a:lnTo>
                  <a:pt x="169" y="49"/>
                </a:lnTo>
                <a:cubicBezTo>
                  <a:pt x="154" y="14"/>
                  <a:pt x="127" y="0"/>
                  <a:pt x="101" y="0"/>
                </a:cubicBezTo>
                <a:close/>
              </a:path>
            </a:pathLst>
          </a:custGeom>
          <a:solidFill>
            <a:srgbClr val="FFEC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2"/>
          <p:cNvSpPr/>
          <p:nvPr/>
        </p:nvSpPr>
        <p:spPr>
          <a:xfrm rot="1187729" flipH="1">
            <a:off x="331029" y="4942381"/>
            <a:ext cx="370142" cy="199227"/>
          </a:xfrm>
          <a:custGeom>
            <a:avLst/>
            <a:gdLst/>
            <a:ahLst/>
            <a:cxnLst/>
            <a:rect l="l" t="t" r="r" b="b"/>
            <a:pathLst>
              <a:path w="1412" h="760" extrusionOk="0">
                <a:moveTo>
                  <a:pt x="115" y="0"/>
                </a:moveTo>
                <a:cubicBezTo>
                  <a:pt x="44" y="0"/>
                  <a:pt x="1" y="111"/>
                  <a:pt x="89" y="147"/>
                </a:cubicBezTo>
                <a:lnTo>
                  <a:pt x="1270" y="753"/>
                </a:lnTo>
                <a:cubicBezTo>
                  <a:pt x="1283" y="759"/>
                  <a:pt x="1295" y="759"/>
                  <a:pt x="1307" y="759"/>
                </a:cubicBezTo>
                <a:cubicBezTo>
                  <a:pt x="1387" y="759"/>
                  <a:pt x="1411" y="649"/>
                  <a:pt x="1338" y="618"/>
                </a:cubicBezTo>
                <a:lnTo>
                  <a:pt x="156" y="12"/>
                </a:lnTo>
                <a:cubicBezTo>
                  <a:pt x="142" y="4"/>
                  <a:pt x="128" y="0"/>
                  <a:pt x="115" y="0"/>
                </a:cubicBezTo>
                <a:close/>
              </a:path>
            </a:pathLst>
          </a:custGeom>
          <a:solidFill>
            <a:srgbClr val="FFEC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2"/>
          <p:cNvSpPr/>
          <p:nvPr/>
        </p:nvSpPr>
        <p:spPr>
          <a:xfrm rot="1187729" flipH="1">
            <a:off x="160350" y="4540522"/>
            <a:ext cx="94371" cy="352055"/>
          </a:xfrm>
          <a:custGeom>
            <a:avLst/>
            <a:gdLst/>
            <a:ahLst/>
            <a:cxnLst/>
            <a:rect l="l" t="t" r="r" b="b"/>
            <a:pathLst>
              <a:path w="360" h="1343" extrusionOk="0">
                <a:moveTo>
                  <a:pt x="272" y="1"/>
                </a:moveTo>
                <a:cubicBezTo>
                  <a:pt x="238" y="1"/>
                  <a:pt x="204" y="20"/>
                  <a:pt x="196" y="63"/>
                </a:cubicBezTo>
                <a:lnTo>
                  <a:pt x="6" y="1257"/>
                </a:lnTo>
                <a:cubicBezTo>
                  <a:pt x="0" y="1300"/>
                  <a:pt x="24" y="1336"/>
                  <a:pt x="67" y="1343"/>
                </a:cubicBezTo>
                <a:lnTo>
                  <a:pt x="80" y="1343"/>
                </a:lnTo>
                <a:cubicBezTo>
                  <a:pt x="116" y="1343"/>
                  <a:pt x="153" y="1318"/>
                  <a:pt x="159" y="1281"/>
                </a:cubicBezTo>
                <a:lnTo>
                  <a:pt x="349" y="88"/>
                </a:lnTo>
                <a:cubicBezTo>
                  <a:pt x="359" y="33"/>
                  <a:pt x="316" y="1"/>
                  <a:pt x="272" y="1"/>
                </a:cubicBezTo>
                <a:close/>
              </a:path>
            </a:pathLst>
          </a:custGeom>
          <a:solidFill>
            <a:srgbClr val="FFEC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_1_1_1_1_1_1">
    <p:spTree>
      <p:nvGrpSpPr>
        <p:cNvPr id="1" name="Shape 5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" name="Google Shape;600;p30"/>
          <p:cNvSpPr/>
          <p:nvPr/>
        </p:nvSpPr>
        <p:spPr>
          <a:xfrm rot="-5400000">
            <a:off x="2040034" y="-1915424"/>
            <a:ext cx="5063890" cy="8974308"/>
          </a:xfrm>
          <a:custGeom>
            <a:avLst/>
            <a:gdLst/>
            <a:ahLst/>
            <a:cxnLst/>
            <a:rect l="l" t="t" r="r" b="b"/>
            <a:pathLst>
              <a:path w="43479" h="61605" extrusionOk="0">
                <a:moveTo>
                  <a:pt x="12368" y="0"/>
                </a:moveTo>
                <a:cubicBezTo>
                  <a:pt x="11776" y="0"/>
                  <a:pt x="11185" y="92"/>
                  <a:pt x="10616" y="276"/>
                </a:cubicBezTo>
                <a:cubicBezTo>
                  <a:pt x="10168" y="415"/>
                  <a:pt x="9703" y="485"/>
                  <a:pt x="9239" y="485"/>
                </a:cubicBezTo>
                <a:cubicBezTo>
                  <a:pt x="8765" y="485"/>
                  <a:pt x="8291" y="412"/>
                  <a:pt x="7837" y="263"/>
                </a:cubicBezTo>
                <a:cubicBezTo>
                  <a:pt x="7272" y="87"/>
                  <a:pt x="6693" y="2"/>
                  <a:pt x="6119" y="2"/>
                </a:cubicBezTo>
                <a:cubicBezTo>
                  <a:pt x="4618" y="2"/>
                  <a:pt x="3152" y="589"/>
                  <a:pt x="2058" y="1684"/>
                </a:cubicBezTo>
                <a:cubicBezTo>
                  <a:pt x="545" y="3190"/>
                  <a:pt x="1" y="5418"/>
                  <a:pt x="643" y="7456"/>
                </a:cubicBezTo>
                <a:cubicBezTo>
                  <a:pt x="931" y="8362"/>
                  <a:pt x="937" y="9342"/>
                  <a:pt x="656" y="10248"/>
                </a:cubicBezTo>
                <a:cubicBezTo>
                  <a:pt x="288" y="11393"/>
                  <a:pt x="288" y="12617"/>
                  <a:pt x="656" y="13762"/>
                </a:cubicBezTo>
                <a:cubicBezTo>
                  <a:pt x="937" y="14656"/>
                  <a:pt x="937" y="15617"/>
                  <a:pt x="656" y="16511"/>
                </a:cubicBezTo>
                <a:cubicBezTo>
                  <a:pt x="288" y="17655"/>
                  <a:pt x="288" y="18886"/>
                  <a:pt x="656" y="20031"/>
                </a:cubicBezTo>
                <a:cubicBezTo>
                  <a:pt x="937" y="20924"/>
                  <a:pt x="937" y="21886"/>
                  <a:pt x="656" y="22773"/>
                </a:cubicBezTo>
                <a:cubicBezTo>
                  <a:pt x="288" y="23918"/>
                  <a:pt x="288" y="25149"/>
                  <a:pt x="656" y="26293"/>
                </a:cubicBezTo>
                <a:cubicBezTo>
                  <a:pt x="937" y="27187"/>
                  <a:pt x="937" y="28148"/>
                  <a:pt x="656" y="29042"/>
                </a:cubicBezTo>
                <a:cubicBezTo>
                  <a:pt x="288" y="30187"/>
                  <a:pt x="288" y="31417"/>
                  <a:pt x="656" y="32562"/>
                </a:cubicBezTo>
                <a:cubicBezTo>
                  <a:pt x="937" y="33456"/>
                  <a:pt x="937" y="34417"/>
                  <a:pt x="656" y="35311"/>
                </a:cubicBezTo>
                <a:cubicBezTo>
                  <a:pt x="288" y="36456"/>
                  <a:pt x="288" y="37686"/>
                  <a:pt x="656" y="38831"/>
                </a:cubicBezTo>
                <a:cubicBezTo>
                  <a:pt x="937" y="39718"/>
                  <a:pt x="937" y="40680"/>
                  <a:pt x="656" y="41573"/>
                </a:cubicBezTo>
                <a:cubicBezTo>
                  <a:pt x="288" y="42718"/>
                  <a:pt x="288" y="43949"/>
                  <a:pt x="656" y="45093"/>
                </a:cubicBezTo>
                <a:cubicBezTo>
                  <a:pt x="937" y="45987"/>
                  <a:pt x="937" y="46948"/>
                  <a:pt x="656" y="47842"/>
                </a:cubicBezTo>
                <a:cubicBezTo>
                  <a:pt x="288" y="48987"/>
                  <a:pt x="288" y="50211"/>
                  <a:pt x="656" y="51356"/>
                </a:cubicBezTo>
                <a:cubicBezTo>
                  <a:pt x="937" y="52262"/>
                  <a:pt x="931" y="53242"/>
                  <a:pt x="643" y="54148"/>
                </a:cubicBezTo>
                <a:cubicBezTo>
                  <a:pt x="1" y="56186"/>
                  <a:pt x="545" y="58415"/>
                  <a:pt x="2058" y="59921"/>
                </a:cubicBezTo>
                <a:cubicBezTo>
                  <a:pt x="3152" y="61015"/>
                  <a:pt x="4618" y="61602"/>
                  <a:pt x="6119" y="61602"/>
                </a:cubicBezTo>
                <a:cubicBezTo>
                  <a:pt x="6693" y="61602"/>
                  <a:pt x="7272" y="61517"/>
                  <a:pt x="7837" y="61341"/>
                </a:cubicBezTo>
                <a:cubicBezTo>
                  <a:pt x="8291" y="61192"/>
                  <a:pt x="8765" y="61119"/>
                  <a:pt x="9239" y="61119"/>
                </a:cubicBezTo>
                <a:cubicBezTo>
                  <a:pt x="9703" y="61119"/>
                  <a:pt x="10168" y="61189"/>
                  <a:pt x="10616" y="61329"/>
                </a:cubicBezTo>
                <a:cubicBezTo>
                  <a:pt x="11185" y="61512"/>
                  <a:pt x="11778" y="61604"/>
                  <a:pt x="12370" y="61604"/>
                </a:cubicBezTo>
                <a:cubicBezTo>
                  <a:pt x="12962" y="61604"/>
                  <a:pt x="13554" y="61512"/>
                  <a:pt x="14124" y="61329"/>
                </a:cubicBezTo>
                <a:cubicBezTo>
                  <a:pt x="14568" y="61185"/>
                  <a:pt x="15028" y="61113"/>
                  <a:pt x="15490" y="61113"/>
                </a:cubicBezTo>
                <a:cubicBezTo>
                  <a:pt x="15951" y="61113"/>
                  <a:pt x="16413" y="61185"/>
                  <a:pt x="16860" y="61329"/>
                </a:cubicBezTo>
                <a:cubicBezTo>
                  <a:pt x="17430" y="61509"/>
                  <a:pt x="18022" y="61599"/>
                  <a:pt x="18614" y="61599"/>
                </a:cubicBezTo>
                <a:cubicBezTo>
                  <a:pt x="19206" y="61599"/>
                  <a:pt x="19799" y="61509"/>
                  <a:pt x="20368" y="61329"/>
                </a:cubicBezTo>
                <a:cubicBezTo>
                  <a:pt x="20815" y="61185"/>
                  <a:pt x="21277" y="61113"/>
                  <a:pt x="21739" y="61113"/>
                </a:cubicBezTo>
                <a:cubicBezTo>
                  <a:pt x="22200" y="61113"/>
                  <a:pt x="22661" y="61185"/>
                  <a:pt x="23105" y="61329"/>
                </a:cubicBezTo>
                <a:cubicBezTo>
                  <a:pt x="23677" y="61512"/>
                  <a:pt x="24269" y="61604"/>
                  <a:pt x="24862" y="61604"/>
                </a:cubicBezTo>
                <a:cubicBezTo>
                  <a:pt x="25454" y="61604"/>
                  <a:pt x="26046" y="61512"/>
                  <a:pt x="26618" y="61329"/>
                </a:cubicBezTo>
                <a:cubicBezTo>
                  <a:pt x="27062" y="61185"/>
                  <a:pt x="27523" y="61113"/>
                  <a:pt x="27984" y="61113"/>
                </a:cubicBezTo>
                <a:cubicBezTo>
                  <a:pt x="28446" y="61113"/>
                  <a:pt x="28908" y="61185"/>
                  <a:pt x="29355" y="61329"/>
                </a:cubicBezTo>
                <a:cubicBezTo>
                  <a:pt x="29924" y="61512"/>
                  <a:pt x="30515" y="61604"/>
                  <a:pt x="31106" y="61604"/>
                </a:cubicBezTo>
                <a:cubicBezTo>
                  <a:pt x="31697" y="61604"/>
                  <a:pt x="32287" y="61512"/>
                  <a:pt x="32857" y="61329"/>
                </a:cubicBezTo>
                <a:cubicBezTo>
                  <a:pt x="33305" y="61189"/>
                  <a:pt x="33770" y="61119"/>
                  <a:pt x="34234" y="61119"/>
                </a:cubicBezTo>
                <a:cubicBezTo>
                  <a:pt x="34709" y="61119"/>
                  <a:pt x="35184" y="61192"/>
                  <a:pt x="35642" y="61341"/>
                </a:cubicBezTo>
                <a:cubicBezTo>
                  <a:pt x="36205" y="61517"/>
                  <a:pt x="36783" y="61602"/>
                  <a:pt x="37356" y="61602"/>
                </a:cubicBezTo>
                <a:cubicBezTo>
                  <a:pt x="38857" y="61602"/>
                  <a:pt x="40325" y="61015"/>
                  <a:pt x="41415" y="59921"/>
                </a:cubicBezTo>
                <a:cubicBezTo>
                  <a:pt x="42927" y="58415"/>
                  <a:pt x="43472" y="56186"/>
                  <a:pt x="42835" y="54148"/>
                </a:cubicBezTo>
                <a:cubicBezTo>
                  <a:pt x="42541" y="53242"/>
                  <a:pt x="42535" y="52262"/>
                  <a:pt x="42823" y="51356"/>
                </a:cubicBezTo>
                <a:cubicBezTo>
                  <a:pt x="43007" y="50787"/>
                  <a:pt x="43099" y="50193"/>
                  <a:pt x="43099" y="49599"/>
                </a:cubicBezTo>
                <a:cubicBezTo>
                  <a:pt x="43099" y="48999"/>
                  <a:pt x="43007" y="48405"/>
                  <a:pt x="42823" y="47842"/>
                </a:cubicBezTo>
                <a:cubicBezTo>
                  <a:pt x="42535" y="46948"/>
                  <a:pt x="42535" y="45987"/>
                  <a:pt x="42823" y="45093"/>
                </a:cubicBezTo>
                <a:cubicBezTo>
                  <a:pt x="43190" y="43949"/>
                  <a:pt x="43190" y="42718"/>
                  <a:pt x="42823" y="41573"/>
                </a:cubicBezTo>
                <a:cubicBezTo>
                  <a:pt x="42535" y="40680"/>
                  <a:pt x="42535" y="39718"/>
                  <a:pt x="42823" y="38825"/>
                </a:cubicBezTo>
                <a:cubicBezTo>
                  <a:pt x="43190" y="37680"/>
                  <a:pt x="43190" y="36449"/>
                  <a:pt x="42823" y="35305"/>
                </a:cubicBezTo>
                <a:cubicBezTo>
                  <a:pt x="42535" y="34417"/>
                  <a:pt x="42535" y="33456"/>
                  <a:pt x="42823" y="32562"/>
                </a:cubicBezTo>
                <a:cubicBezTo>
                  <a:pt x="43190" y="31417"/>
                  <a:pt x="43190" y="30187"/>
                  <a:pt x="42823" y="29042"/>
                </a:cubicBezTo>
                <a:cubicBezTo>
                  <a:pt x="42535" y="28148"/>
                  <a:pt x="42535" y="27187"/>
                  <a:pt x="42823" y="26293"/>
                </a:cubicBezTo>
                <a:cubicBezTo>
                  <a:pt x="43190" y="25149"/>
                  <a:pt x="43190" y="23918"/>
                  <a:pt x="42823" y="22773"/>
                </a:cubicBezTo>
                <a:cubicBezTo>
                  <a:pt x="42535" y="21886"/>
                  <a:pt x="42535" y="20924"/>
                  <a:pt x="42823" y="20031"/>
                </a:cubicBezTo>
                <a:cubicBezTo>
                  <a:pt x="43190" y="18886"/>
                  <a:pt x="43190" y="17655"/>
                  <a:pt x="42823" y="16511"/>
                </a:cubicBezTo>
                <a:cubicBezTo>
                  <a:pt x="42535" y="15617"/>
                  <a:pt x="42535" y="14656"/>
                  <a:pt x="42823" y="13762"/>
                </a:cubicBezTo>
                <a:cubicBezTo>
                  <a:pt x="43190" y="12617"/>
                  <a:pt x="43190" y="11393"/>
                  <a:pt x="42823" y="10248"/>
                </a:cubicBezTo>
                <a:cubicBezTo>
                  <a:pt x="42541" y="9342"/>
                  <a:pt x="42541" y="8362"/>
                  <a:pt x="42835" y="7456"/>
                </a:cubicBezTo>
                <a:cubicBezTo>
                  <a:pt x="43478" y="5418"/>
                  <a:pt x="42927" y="3190"/>
                  <a:pt x="41415" y="1684"/>
                </a:cubicBezTo>
                <a:cubicBezTo>
                  <a:pt x="40325" y="589"/>
                  <a:pt x="38857" y="2"/>
                  <a:pt x="37356" y="2"/>
                </a:cubicBezTo>
                <a:cubicBezTo>
                  <a:pt x="36783" y="2"/>
                  <a:pt x="36205" y="87"/>
                  <a:pt x="35642" y="263"/>
                </a:cubicBezTo>
                <a:cubicBezTo>
                  <a:pt x="35184" y="412"/>
                  <a:pt x="34711" y="485"/>
                  <a:pt x="34237" y="485"/>
                </a:cubicBezTo>
                <a:cubicBezTo>
                  <a:pt x="33774" y="485"/>
                  <a:pt x="33311" y="415"/>
                  <a:pt x="32863" y="276"/>
                </a:cubicBezTo>
                <a:cubicBezTo>
                  <a:pt x="32290" y="92"/>
                  <a:pt x="31698" y="0"/>
                  <a:pt x="31107" y="0"/>
                </a:cubicBezTo>
                <a:cubicBezTo>
                  <a:pt x="30515" y="0"/>
                  <a:pt x="29924" y="92"/>
                  <a:pt x="29355" y="276"/>
                </a:cubicBezTo>
                <a:cubicBezTo>
                  <a:pt x="28911" y="419"/>
                  <a:pt x="28449" y="491"/>
                  <a:pt x="27987" y="491"/>
                </a:cubicBezTo>
                <a:cubicBezTo>
                  <a:pt x="27525" y="491"/>
                  <a:pt x="27062" y="419"/>
                  <a:pt x="26618" y="276"/>
                </a:cubicBezTo>
                <a:cubicBezTo>
                  <a:pt x="26046" y="92"/>
                  <a:pt x="25454" y="0"/>
                  <a:pt x="24862" y="0"/>
                </a:cubicBezTo>
                <a:cubicBezTo>
                  <a:pt x="24271" y="0"/>
                  <a:pt x="23680" y="92"/>
                  <a:pt x="23111" y="276"/>
                </a:cubicBezTo>
                <a:cubicBezTo>
                  <a:pt x="22664" y="419"/>
                  <a:pt x="22202" y="491"/>
                  <a:pt x="21739" y="491"/>
                </a:cubicBezTo>
                <a:cubicBezTo>
                  <a:pt x="21277" y="491"/>
                  <a:pt x="20815" y="419"/>
                  <a:pt x="20368" y="276"/>
                </a:cubicBezTo>
                <a:cubicBezTo>
                  <a:pt x="19799" y="92"/>
                  <a:pt x="19206" y="0"/>
                  <a:pt x="18614" y="0"/>
                </a:cubicBezTo>
                <a:cubicBezTo>
                  <a:pt x="18022" y="0"/>
                  <a:pt x="17430" y="92"/>
                  <a:pt x="16860" y="276"/>
                </a:cubicBezTo>
                <a:cubicBezTo>
                  <a:pt x="16416" y="419"/>
                  <a:pt x="15954" y="491"/>
                  <a:pt x="15492" y="491"/>
                </a:cubicBezTo>
                <a:cubicBezTo>
                  <a:pt x="15030" y="491"/>
                  <a:pt x="14568" y="419"/>
                  <a:pt x="14124" y="276"/>
                </a:cubicBezTo>
                <a:cubicBezTo>
                  <a:pt x="13551" y="92"/>
                  <a:pt x="12959" y="0"/>
                  <a:pt x="1236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1_1">
    <p:spTree>
      <p:nvGrpSpPr>
        <p:cNvPr id="1" name="Shape 6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" name="Google Shape;602;p31"/>
          <p:cNvSpPr/>
          <p:nvPr/>
        </p:nvSpPr>
        <p:spPr>
          <a:xfrm rot="-5400000">
            <a:off x="2040034" y="-1915424"/>
            <a:ext cx="5063890" cy="8974308"/>
          </a:xfrm>
          <a:custGeom>
            <a:avLst/>
            <a:gdLst/>
            <a:ahLst/>
            <a:cxnLst/>
            <a:rect l="l" t="t" r="r" b="b"/>
            <a:pathLst>
              <a:path w="43479" h="61605" extrusionOk="0">
                <a:moveTo>
                  <a:pt x="12368" y="0"/>
                </a:moveTo>
                <a:cubicBezTo>
                  <a:pt x="11776" y="0"/>
                  <a:pt x="11185" y="92"/>
                  <a:pt x="10616" y="276"/>
                </a:cubicBezTo>
                <a:cubicBezTo>
                  <a:pt x="10168" y="415"/>
                  <a:pt x="9703" y="485"/>
                  <a:pt x="9239" y="485"/>
                </a:cubicBezTo>
                <a:cubicBezTo>
                  <a:pt x="8765" y="485"/>
                  <a:pt x="8291" y="412"/>
                  <a:pt x="7837" y="263"/>
                </a:cubicBezTo>
                <a:cubicBezTo>
                  <a:pt x="7272" y="87"/>
                  <a:pt x="6693" y="2"/>
                  <a:pt x="6119" y="2"/>
                </a:cubicBezTo>
                <a:cubicBezTo>
                  <a:pt x="4618" y="2"/>
                  <a:pt x="3152" y="589"/>
                  <a:pt x="2058" y="1684"/>
                </a:cubicBezTo>
                <a:cubicBezTo>
                  <a:pt x="545" y="3190"/>
                  <a:pt x="1" y="5418"/>
                  <a:pt x="643" y="7456"/>
                </a:cubicBezTo>
                <a:cubicBezTo>
                  <a:pt x="931" y="8362"/>
                  <a:pt x="937" y="9342"/>
                  <a:pt x="656" y="10248"/>
                </a:cubicBezTo>
                <a:cubicBezTo>
                  <a:pt x="288" y="11393"/>
                  <a:pt x="288" y="12617"/>
                  <a:pt x="656" y="13762"/>
                </a:cubicBezTo>
                <a:cubicBezTo>
                  <a:pt x="937" y="14656"/>
                  <a:pt x="937" y="15617"/>
                  <a:pt x="656" y="16511"/>
                </a:cubicBezTo>
                <a:cubicBezTo>
                  <a:pt x="288" y="17655"/>
                  <a:pt x="288" y="18886"/>
                  <a:pt x="656" y="20031"/>
                </a:cubicBezTo>
                <a:cubicBezTo>
                  <a:pt x="937" y="20924"/>
                  <a:pt x="937" y="21886"/>
                  <a:pt x="656" y="22773"/>
                </a:cubicBezTo>
                <a:cubicBezTo>
                  <a:pt x="288" y="23918"/>
                  <a:pt x="288" y="25149"/>
                  <a:pt x="656" y="26293"/>
                </a:cubicBezTo>
                <a:cubicBezTo>
                  <a:pt x="937" y="27187"/>
                  <a:pt x="937" y="28148"/>
                  <a:pt x="656" y="29042"/>
                </a:cubicBezTo>
                <a:cubicBezTo>
                  <a:pt x="288" y="30187"/>
                  <a:pt x="288" y="31417"/>
                  <a:pt x="656" y="32562"/>
                </a:cubicBezTo>
                <a:cubicBezTo>
                  <a:pt x="937" y="33456"/>
                  <a:pt x="937" y="34417"/>
                  <a:pt x="656" y="35311"/>
                </a:cubicBezTo>
                <a:cubicBezTo>
                  <a:pt x="288" y="36456"/>
                  <a:pt x="288" y="37686"/>
                  <a:pt x="656" y="38831"/>
                </a:cubicBezTo>
                <a:cubicBezTo>
                  <a:pt x="937" y="39718"/>
                  <a:pt x="937" y="40680"/>
                  <a:pt x="656" y="41573"/>
                </a:cubicBezTo>
                <a:cubicBezTo>
                  <a:pt x="288" y="42718"/>
                  <a:pt x="288" y="43949"/>
                  <a:pt x="656" y="45093"/>
                </a:cubicBezTo>
                <a:cubicBezTo>
                  <a:pt x="937" y="45987"/>
                  <a:pt x="937" y="46948"/>
                  <a:pt x="656" y="47842"/>
                </a:cubicBezTo>
                <a:cubicBezTo>
                  <a:pt x="288" y="48987"/>
                  <a:pt x="288" y="50211"/>
                  <a:pt x="656" y="51356"/>
                </a:cubicBezTo>
                <a:cubicBezTo>
                  <a:pt x="937" y="52262"/>
                  <a:pt x="931" y="53242"/>
                  <a:pt x="643" y="54148"/>
                </a:cubicBezTo>
                <a:cubicBezTo>
                  <a:pt x="1" y="56186"/>
                  <a:pt x="545" y="58415"/>
                  <a:pt x="2058" y="59921"/>
                </a:cubicBezTo>
                <a:cubicBezTo>
                  <a:pt x="3152" y="61015"/>
                  <a:pt x="4618" y="61602"/>
                  <a:pt x="6119" y="61602"/>
                </a:cubicBezTo>
                <a:cubicBezTo>
                  <a:pt x="6693" y="61602"/>
                  <a:pt x="7272" y="61517"/>
                  <a:pt x="7837" y="61341"/>
                </a:cubicBezTo>
                <a:cubicBezTo>
                  <a:pt x="8291" y="61192"/>
                  <a:pt x="8765" y="61119"/>
                  <a:pt x="9239" y="61119"/>
                </a:cubicBezTo>
                <a:cubicBezTo>
                  <a:pt x="9703" y="61119"/>
                  <a:pt x="10168" y="61189"/>
                  <a:pt x="10616" y="61329"/>
                </a:cubicBezTo>
                <a:cubicBezTo>
                  <a:pt x="11185" y="61512"/>
                  <a:pt x="11778" y="61604"/>
                  <a:pt x="12370" y="61604"/>
                </a:cubicBezTo>
                <a:cubicBezTo>
                  <a:pt x="12962" y="61604"/>
                  <a:pt x="13554" y="61512"/>
                  <a:pt x="14124" y="61329"/>
                </a:cubicBezTo>
                <a:cubicBezTo>
                  <a:pt x="14568" y="61185"/>
                  <a:pt x="15028" y="61113"/>
                  <a:pt x="15490" y="61113"/>
                </a:cubicBezTo>
                <a:cubicBezTo>
                  <a:pt x="15951" y="61113"/>
                  <a:pt x="16413" y="61185"/>
                  <a:pt x="16860" y="61329"/>
                </a:cubicBezTo>
                <a:cubicBezTo>
                  <a:pt x="17430" y="61509"/>
                  <a:pt x="18022" y="61599"/>
                  <a:pt x="18614" y="61599"/>
                </a:cubicBezTo>
                <a:cubicBezTo>
                  <a:pt x="19206" y="61599"/>
                  <a:pt x="19799" y="61509"/>
                  <a:pt x="20368" y="61329"/>
                </a:cubicBezTo>
                <a:cubicBezTo>
                  <a:pt x="20815" y="61185"/>
                  <a:pt x="21277" y="61113"/>
                  <a:pt x="21739" y="61113"/>
                </a:cubicBezTo>
                <a:cubicBezTo>
                  <a:pt x="22200" y="61113"/>
                  <a:pt x="22661" y="61185"/>
                  <a:pt x="23105" y="61329"/>
                </a:cubicBezTo>
                <a:cubicBezTo>
                  <a:pt x="23677" y="61512"/>
                  <a:pt x="24269" y="61604"/>
                  <a:pt x="24862" y="61604"/>
                </a:cubicBezTo>
                <a:cubicBezTo>
                  <a:pt x="25454" y="61604"/>
                  <a:pt x="26046" y="61512"/>
                  <a:pt x="26618" y="61329"/>
                </a:cubicBezTo>
                <a:cubicBezTo>
                  <a:pt x="27062" y="61185"/>
                  <a:pt x="27523" y="61113"/>
                  <a:pt x="27984" y="61113"/>
                </a:cubicBezTo>
                <a:cubicBezTo>
                  <a:pt x="28446" y="61113"/>
                  <a:pt x="28908" y="61185"/>
                  <a:pt x="29355" y="61329"/>
                </a:cubicBezTo>
                <a:cubicBezTo>
                  <a:pt x="29924" y="61512"/>
                  <a:pt x="30515" y="61604"/>
                  <a:pt x="31106" y="61604"/>
                </a:cubicBezTo>
                <a:cubicBezTo>
                  <a:pt x="31697" y="61604"/>
                  <a:pt x="32287" y="61512"/>
                  <a:pt x="32857" y="61329"/>
                </a:cubicBezTo>
                <a:cubicBezTo>
                  <a:pt x="33305" y="61189"/>
                  <a:pt x="33770" y="61119"/>
                  <a:pt x="34234" y="61119"/>
                </a:cubicBezTo>
                <a:cubicBezTo>
                  <a:pt x="34709" y="61119"/>
                  <a:pt x="35184" y="61192"/>
                  <a:pt x="35642" y="61341"/>
                </a:cubicBezTo>
                <a:cubicBezTo>
                  <a:pt x="36205" y="61517"/>
                  <a:pt x="36783" y="61602"/>
                  <a:pt x="37356" y="61602"/>
                </a:cubicBezTo>
                <a:cubicBezTo>
                  <a:pt x="38857" y="61602"/>
                  <a:pt x="40325" y="61015"/>
                  <a:pt x="41415" y="59921"/>
                </a:cubicBezTo>
                <a:cubicBezTo>
                  <a:pt x="42927" y="58415"/>
                  <a:pt x="43472" y="56186"/>
                  <a:pt x="42835" y="54148"/>
                </a:cubicBezTo>
                <a:cubicBezTo>
                  <a:pt x="42541" y="53242"/>
                  <a:pt x="42535" y="52262"/>
                  <a:pt x="42823" y="51356"/>
                </a:cubicBezTo>
                <a:cubicBezTo>
                  <a:pt x="43007" y="50787"/>
                  <a:pt x="43099" y="50193"/>
                  <a:pt x="43099" y="49599"/>
                </a:cubicBezTo>
                <a:cubicBezTo>
                  <a:pt x="43099" y="48999"/>
                  <a:pt x="43007" y="48405"/>
                  <a:pt x="42823" y="47842"/>
                </a:cubicBezTo>
                <a:cubicBezTo>
                  <a:pt x="42535" y="46948"/>
                  <a:pt x="42535" y="45987"/>
                  <a:pt x="42823" y="45093"/>
                </a:cubicBezTo>
                <a:cubicBezTo>
                  <a:pt x="43190" y="43949"/>
                  <a:pt x="43190" y="42718"/>
                  <a:pt x="42823" y="41573"/>
                </a:cubicBezTo>
                <a:cubicBezTo>
                  <a:pt x="42535" y="40680"/>
                  <a:pt x="42535" y="39718"/>
                  <a:pt x="42823" y="38825"/>
                </a:cubicBezTo>
                <a:cubicBezTo>
                  <a:pt x="43190" y="37680"/>
                  <a:pt x="43190" y="36449"/>
                  <a:pt x="42823" y="35305"/>
                </a:cubicBezTo>
                <a:cubicBezTo>
                  <a:pt x="42535" y="34417"/>
                  <a:pt x="42535" y="33456"/>
                  <a:pt x="42823" y="32562"/>
                </a:cubicBezTo>
                <a:cubicBezTo>
                  <a:pt x="43190" y="31417"/>
                  <a:pt x="43190" y="30187"/>
                  <a:pt x="42823" y="29042"/>
                </a:cubicBezTo>
                <a:cubicBezTo>
                  <a:pt x="42535" y="28148"/>
                  <a:pt x="42535" y="27187"/>
                  <a:pt x="42823" y="26293"/>
                </a:cubicBezTo>
                <a:cubicBezTo>
                  <a:pt x="43190" y="25149"/>
                  <a:pt x="43190" y="23918"/>
                  <a:pt x="42823" y="22773"/>
                </a:cubicBezTo>
                <a:cubicBezTo>
                  <a:pt x="42535" y="21886"/>
                  <a:pt x="42535" y="20924"/>
                  <a:pt x="42823" y="20031"/>
                </a:cubicBezTo>
                <a:cubicBezTo>
                  <a:pt x="43190" y="18886"/>
                  <a:pt x="43190" y="17655"/>
                  <a:pt x="42823" y="16511"/>
                </a:cubicBezTo>
                <a:cubicBezTo>
                  <a:pt x="42535" y="15617"/>
                  <a:pt x="42535" y="14656"/>
                  <a:pt x="42823" y="13762"/>
                </a:cubicBezTo>
                <a:cubicBezTo>
                  <a:pt x="43190" y="12617"/>
                  <a:pt x="43190" y="11393"/>
                  <a:pt x="42823" y="10248"/>
                </a:cubicBezTo>
                <a:cubicBezTo>
                  <a:pt x="42541" y="9342"/>
                  <a:pt x="42541" y="8362"/>
                  <a:pt x="42835" y="7456"/>
                </a:cubicBezTo>
                <a:cubicBezTo>
                  <a:pt x="43478" y="5418"/>
                  <a:pt x="42927" y="3190"/>
                  <a:pt x="41415" y="1684"/>
                </a:cubicBezTo>
                <a:cubicBezTo>
                  <a:pt x="40325" y="589"/>
                  <a:pt x="38857" y="2"/>
                  <a:pt x="37356" y="2"/>
                </a:cubicBezTo>
                <a:cubicBezTo>
                  <a:pt x="36783" y="2"/>
                  <a:pt x="36205" y="87"/>
                  <a:pt x="35642" y="263"/>
                </a:cubicBezTo>
                <a:cubicBezTo>
                  <a:pt x="35184" y="412"/>
                  <a:pt x="34711" y="485"/>
                  <a:pt x="34237" y="485"/>
                </a:cubicBezTo>
                <a:cubicBezTo>
                  <a:pt x="33774" y="485"/>
                  <a:pt x="33311" y="415"/>
                  <a:pt x="32863" y="276"/>
                </a:cubicBezTo>
                <a:cubicBezTo>
                  <a:pt x="32290" y="92"/>
                  <a:pt x="31698" y="0"/>
                  <a:pt x="31107" y="0"/>
                </a:cubicBezTo>
                <a:cubicBezTo>
                  <a:pt x="30515" y="0"/>
                  <a:pt x="29924" y="92"/>
                  <a:pt x="29355" y="276"/>
                </a:cubicBezTo>
                <a:cubicBezTo>
                  <a:pt x="28911" y="419"/>
                  <a:pt x="28449" y="491"/>
                  <a:pt x="27987" y="491"/>
                </a:cubicBezTo>
                <a:cubicBezTo>
                  <a:pt x="27525" y="491"/>
                  <a:pt x="27062" y="419"/>
                  <a:pt x="26618" y="276"/>
                </a:cubicBezTo>
                <a:cubicBezTo>
                  <a:pt x="26046" y="92"/>
                  <a:pt x="25454" y="0"/>
                  <a:pt x="24862" y="0"/>
                </a:cubicBezTo>
                <a:cubicBezTo>
                  <a:pt x="24271" y="0"/>
                  <a:pt x="23680" y="92"/>
                  <a:pt x="23111" y="276"/>
                </a:cubicBezTo>
                <a:cubicBezTo>
                  <a:pt x="22664" y="419"/>
                  <a:pt x="22202" y="491"/>
                  <a:pt x="21739" y="491"/>
                </a:cubicBezTo>
                <a:cubicBezTo>
                  <a:pt x="21277" y="491"/>
                  <a:pt x="20815" y="419"/>
                  <a:pt x="20368" y="276"/>
                </a:cubicBezTo>
                <a:cubicBezTo>
                  <a:pt x="19799" y="92"/>
                  <a:pt x="19206" y="0"/>
                  <a:pt x="18614" y="0"/>
                </a:cubicBezTo>
                <a:cubicBezTo>
                  <a:pt x="18022" y="0"/>
                  <a:pt x="17430" y="92"/>
                  <a:pt x="16860" y="276"/>
                </a:cubicBezTo>
                <a:cubicBezTo>
                  <a:pt x="16416" y="419"/>
                  <a:pt x="15954" y="491"/>
                  <a:pt x="15492" y="491"/>
                </a:cubicBezTo>
                <a:cubicBezTo>
                  <a:pt x="15030" y="491"/>
                  <a:pt x="14568" y="419"/>
                  <a:pt x="14124" y="276"/>
                </a:cubicBezTo>
                <a:cubicBezTo>
                  <a:pt x="13551" y="92"/>
                  <a:pt x="12959" y="0"/>
                  <a:pt x="1236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</a:t>
            </a:r>
            <a:endParaRPr/>
          </a:p>
        </p:txBody>
      </p:sp>
      <p:grpSp>
        <p:nvGrpSpPr>
          <p:cNvPr id="603" name="Google Shape;603;p31"/>
          <p:cNvGrpSpPr/>
          <p:nvPr/>
        </p:nvGrpSpPr>
        <p:grpSpPr>
          <a:xfrm rot="1934238" flipH="1">
            <a:off x="738533" y="4450533"/>
            <a:ext cx="783247" cy="676892"/>
            <a:chOff x="1030301" y="4359227"/>
            <a:chExt cx="934687" cy="807931"/>
          </a:xfrm>
        </p:grpSpPr>
        <p:sp>
          <p:nvSpPr>
            <p:cNvPr id="604" name="Google Shape;604;p31"/>
            <p:cNvSpPr/>
            <p:nvPr/>
          </p:nvSpPr>
          <p:spPr>
            <a:xfrm rot="-842396">
              <a:off x="1560460" y="4898275"/>
              <a:ext cx="28684" cy="269428"/>
            </a:xfrm>
            <a:custGeom>
              <a:avLst/>
              <a:gdLst/>
              <a:ahLst/>
              <a:cxnLst/>
              <a:rect l="l" t="t" r="r" b="b"/>
              <a:pathLst>
                <a:path w="234" h="2198" extrusionOk="0">
                  <a:moveTo>
                    <a:pt x="114" y="1"/>
                  </a:moveTo>
                  <a:cubicBezTo>
                    <a:pt x="58" y="1"/>
                    <a:pt x="1" y="39"/>
                    <a:pt x="1" y="116"/>
                  </a:cubicBezTo>
                  <a:lnTo>
                    <a:pt x="1" y="2081"/>
                  </a:lnTo>
                  <a:cubicBezTo>
                    <a:pt x="1" y="2142"/>
                    <a:pt x="50" y="2197"/>
                    <a:pt x="117" y="2197"/>
                  </a:cubicBezTo>
                  <a:cubicBezTo>
                    <a:pt x="178" y="2197"/>
                    <a:pt x="234" y="2142"/>
                    <a:pt x="227" y="2081"/>
                  </a:cubicBezTo>
                  <a:lnTo>
                    <a:pt x="227" y="116"/>
                  </a:lnTo>
                  <a:cubicBezTo>
                    <a:pt x="227" y="39"/>
                    <a:pt x="171" y="1"/>
                    <a:pt x="1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31"/>
            <p:cNvSpPr/>
            <p:nvPr/>
          </p:nvSpPr>
          <p:spPr>
            <a:xfrm rot="-842396">
              <a:off x="1084123" y="4451399"/>
              <a:ext cx="827043" cy="545598"/>
            </a:xfrm>
            <a:custGeom>
              <a:avLst/>
              <a:gdLst/>
              <a:ahLst/>
              <a:cxnLst/>
              <a:rect l="l" t="t" r="r" b="b"/>
              <a:pathLst>
                <a:path w="6747" h="4451" extrusionOk="0">
                  <a:moveTo>
                    <a:pt x="3373" y="0"/>
                  </a:moveTo>
                  <a:cubicBezTo>
                    <a:pt x="3073" y="0"/>
                    <a:pt x="2584" y="86"/>
                    <a:pt x="2400" y="508"/>
                  </a:cubicBezTo>
                  <a:cubicBezTo>
                    <a:pt x="2291" y="400"/>
                    <a:pt x="2127" y="348"/>
                    <a:pt x="1949" y="348"/>
                  </a:cubicBezTo>
                  <a:cubicBezTo>
                    <a:pt x="1554" y="348"/>
                    <a:pt x="1096" y="602"/>
                    <a:pt x="1041" y="1053"/>
                  </a:cubicBezTo>
                  <a:cubicBezTo>
                    <a:pt x="995" y="1046"/>
                    <a:pt x="949" y="1042"/>
                    <a:pt x="903" y="1042"/>
                  </a:cubicBezTo>
                  <a:cubicBezTo>
                    <a:pt x="603" y="1042"/>
                    <a:pt x="319" y="1197"/>
                    <a:pt x="159" y="1457"/>
                  </a:cubicBezTo>
                  <a:cubicBezTo>
                    <a:pt x="0" y="1702"/>
                    <a:pt x="49" y="2027"/>
                    <a:pt x="276" y="2216"/>
                  </a:cubicBezTo>
                  <a:cubicBezTo>
                    <a:pt x="404" y="2327"/>
                    <a:pt x="545" y="2431"/>
                    <a:pt x="692" y="2529"/>
                  </a:cubicBezTo>
                  <a:cubicBezTo>
                    <a:pt x="931" y="2688"/>
                    <a:pt x="1127" y="2914"/>
                    <a:pt x="1249" y="3177"/>
                  </a:cubicBezTo>
                  <a:cubicBezTo>
                    <a:pt x="1629" y="3992"/>
                    <a:pt x="2333" y="4451"/>
                    <a:pt x="3373" y="4451"/>
                  </a:cubicBezTo>
                  <a:cubicBezTo>
                    <a:pt x="4414" y="4451"/>
                    <a:pt x="5112" y="3998"/>
                    <a:pt x="5491" y="3184"/>
                  </a:cubicBezTo>
                  <a:cubicBezTo>
                    <a:pt x="5614" y="2914"/>
                    <a:pt x="5810" y="2694"/>
                    <a:pt x="6055" y="2529"/>
                  </a:cubicBezTo>
                  <a:cubicBezTo>
                    <a:pt x="6195" y="2437"/>
                    <a:pt x="6336" y="2327"/>
                    <a:pt x="6471" y="2216"/>
                  </a:cubicBezTo>
                  <a:cubicBezTo>
                    <a:pt x="6691" y="2033"/>
                    <a:pt x="6746" y="1702"/>
                    <a:pt x="6581" y="1457"/>
                  </a:cubicBezTo>
                  <a:cubicBezTo>
                    <a:pt x="6422" y="1197"/>
                    <a:pt x="6137" y="1042"/>
                    <a:pt x="5837" y="1042"/>
                  </a:cubicBezTo>
                  <a:cubicBezTo>
                    <a:pt x="5791" y="1042"/>
                    <a:pt x="5745" y="1046"/>
                    <a:pt x="5700" y="1053"/>
                  </a:cubicBezTo>
                  <a:cubicBezTo>
                    <a:pt x="5649" y="602"/>
                    <a:pt x="5189" y="348"/>
                    <a:pt x="4793" y="348"/>
                  </a:cubicBezTo>
                  <a:cubicBezTo>
                    <a:pt x="4614" y="348"/>
                    <a:pt x="4449" y="400"/>
                    <a:pt x="4340" y="508"/>
                  </a:cubicBezTo>
                  <a:cubicBezTo>
                    <a:pt x="4163" y="86"/>
                    <a:pt x="3673" y="0"/>
                    <a:pt x="33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" name="Google Shape;606;p31"/>
            <p:cNvSpPr/>
            <p:nvPr/>
          </p:nvSpPr>
          <p:spPr>
            <a:xfrm rot="-842396">
              <a:off x="1488105" y="4604866"/>
              <a:ext cx="27948" cy="277641"/>
            </a:xfrm>
            <a:custGeom>
              <a:avLst/>
              <a:gdLst/>
              <a:ahLst/>
              <a:cxnLst/>
              <a:rect l="l" t="t" r="r" b="b"/>
              <a:pathLst>
                <a:path w="228" h="2265" extrusionOk="0">
                  <a:moveTo>
                    <a:pt x="114" y="1"/>
                  </a:moveTo>
                  <a:cubicBezTo>
                    <a:pt x="58" y="1"/>
                    <a:pt x="1" y="39"/>
                    <a:pt x="1" y="116"/>
                  </a:cubicBezTo>
                  <a:lnTo>
                    <a:pt x="1" y="2154"/>
                  </a:lnTo>
                  <a:cubicBezTo>
                    <a:pt x="1" y="2215"/>
                    <a:pt x="50" y="2264"/>
                    <a:pt x="117" y="2264"/>
                  </a:cubicBezTo>
                  <a:cubicBezTo>
                    <a:pt x="178" y="2264"/>
                    <a:pt x="227" y="2215"/>
                    <a:pt x="227" y="2154"/>
                  </a:cubicBezTo>
                  <a:lnTo>
                    <a:pt x="227" y="116"/>
                  </a:lnTo>
                  <a:cubicBezTo>
                    <a:pt x="227" y="39"/>
                    <a:pt x="171" y="1"/>
                    <a:pt x="114" y="1"/>
                  </a:cubicBezTo>
                  <a:close/>
                </a:path>
              </a:pathLst>
            </a:custGeom>
            <a:solidFill>
              <a:srgbClr val="FFEC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607;p31"/>
            <p:cNvSpPr/>
            <p:nvPr/>
          </p:nvSpPr>
          <p:spPr>
            <a:xfrm rot="-842396">
              <a:off x="1319527" y="4655384"/>
              <a:ext cx="113386" cy="258886"/>
            </a:xfrm>
            <a:custGeom>
              <a:avLst/>
              <a:gdLst/>
              <a:ahLst/>
              <a:cxnLst/>
              <a:rect l="l" t="t" r="r" b="b"/>
              <a:pathLst>
                <a:path w="925" h="2112" extrusionOk="0">
                  <a:moveTo>
                    <a:pt x="144" y="1"/>
                  </a:moveTo>
                  <a:cubicBezTo>
                    <a:pt x="73" y="1"/>
                    <a:pt x="0" y="66"/>
                    <a:pt x="31" y="158"/>
                  </a:cubicBezTo>
                  <a:lnTo>
                    <a:pt x="686" y="2038"/>
                  </a:lnTo>
                  <a:cubicBezTo>
                    <a:pt x="705" y="2081"/>
                    <a:pt x="747" y="2111"/>
                    <a:pt x="796" y="2111"/>
                  </a:cubicBezTo>
                  <a:cubicBezTo>
                    <a:pt x="809" y="2111"/>
                    <a:pt x="821" y="2111"/>
                    <a:pt x="833" y="2105"/>
                  </a:cubicBezTo>
                  <a:cubicBezTo>
                    <a:pt x="894" y="2087"/>
                    <a:pt x="925" y="2019"/>
                    <a:pt x="907" y="1958"/>
                  </a:cubicBezTo>
                  <a:lnTo>
                    <a:pt x="245" y="79"/>
                  </a:lnTo>
                  <a:cubicBezTo>
                    <a:pt x="227" y="24"/>
                    <a:pt x="186" y="1"/>
                    <a:pt x="144" y="1"/>
                  </a:cubicBezTo>
                  <a:close/>
                </a:path>
              </a:pathLst>
            </a:custGeom>
            <a:solidFill>
              <a:srgbClr val="FFEC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31"/>
            <p:cNvSpPr/>
            <p:nvPr/>
          </p:nvSpPr>
          <p:spPr>
            <a:xfrm rot="-842396">
              <a:off x="1575833" y="4591601"/>
              <a:ext cx="113876" cy="258519"/>
            </a:xfrm>
            <a:custGeom>
              <a:avLst/>
              <a:gdLst/>
              <a:ahLst/>
              <a:cxnLst/>
              <a:rect l="l" t="t" r="r" b="b"/>
              <a:pathLst>
                <a:path w="929" h="2109" extrusionOk="0">
                  <a:moveTo>
                    <a:pt x="784" y="0"/>
                  </a:moveTo>
                  <a:cubicBezTo>
                    <a:pt x="741" y="0"/>
                    <a:pt x="698" y="23"/>
                    <a:pt x="680" y="76"/>
                  </a:cubicBezTo>
                  <a:lnTo>
                    <a:pt x="25" y="1955"/>
                  </a:lnTo>
                  <a:cubicBezTo>
                    <a:pt x="0" y="2016"/>
                    <a:pt x="31" y="2084"/>
                    <a:pt x="92" y="2102"/>
                  </a:cubicBezTo>
                  <a:cubicBezTo>
                    <a:pt x="104" y="2108"/>
                    <a:pt x="117" y="2108"/>
                    <a:pt x="129" y="2108"/>
                  </a:cubicBezTo>
                  <a:cubicBezTo>
                    <a:pt x="178" y="2108"/>
                    <a:pt x="221" y="2078"/>
                    <a:pt x="239" y="2035"/>
                  </a:cubicBezTo>
                  <a:lnTo>
                    <a:pt x="894" y="155"/>
                  </a:lnTo>
                  <a:cubicBezTo>
                    <a:pt x="929" y="64"/>
                    <a:pt x="855" y="0"/>
                    <a:pt x="784" y="0"/>
                  </a:cubicBezTo>
                  <a:close/>
                </a:path>
              </a:pathLst>
            </a:custGeom>
            <a:solidFill>
              <a:srgbClr val="FFEC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09" name="Google Shape;609;p31"/>
          <p:cNvGrpSpPr/>
          <p:nvPr/>
        </p:nvGrpSpPr>
        <p:grpSpPr>
          <a:xfrm rot="-7200020" flipH="1">
            <a:off x="7709373" y="183611"/>
            <a:ext cx="898853" cy="905983"/>
            <a:chOff x="7201929" y="4225040"/>
            <a:chExt cx="1000292" cy="1008226"/>
          </a:xfrm>
        </p:grpSpPr>
        <p:sp>
          <p:nvSpPr>
            <p:cNvPr id="610" name="Google Shape;610;p31"/>
            <p:cNvSpPr/>
            <p:nvPr/>
          </p:nvSpPr>
          <p:spPr>
            <a:xfrm rot="368925">
              <a:off x="7635481" y="4531414"/>
              <a:ext cx="176697" cy="694386"/>
            </a:xfrm>
            <a:custGeom>
              <a:avLst/>
              <a:gdLst/>
              <a:ahLst/>
              <a:cxnLst/>
              <a:rect l="l" t="t" r="r" b="b"/>
              <a:pathLst>
                <a:path w="1569" h="6166" extrusionOk="0">
                  <a:moveTo>
                    <a:pt x="605" y="0"/>
                  </a:moveTo>
                  <a:cubicBezTo>
                    <a:pt x="552" y="0"/>
                    <a:pt x="499" y="33"/>
                    <a:pt x="491" y="105"/>
                  </a:cubicBezTo>
                  <a:cubicBezTo>
                    <a:pt x="301" y="1238"/>
                    <a:pt x="1" y="4103"/>
                    <a:pt x="1342" y="6117"/>
                  </a:cubicBezTo>
                  <a:cubicBezTo>
                    <a:pt x="1366" y="6147"/>
                    <a:pt x="1403" y="6166"/>
                    <a:pt x="1440" y="6166"/>
                  </a:cubicBezTo>
                  <a:cubicBezTo>
                    <a:pt x="1464" y="6166"/>
                    <a:pt x="1482" y="6160"/>
                    <a:pt x="1501" y="6147"/>
                  </a:cubicBezTo>
                  <a:cubicBezTo>
                    <a:pt x="1556" y="6111"/>
                    <a:pt x="1568" y="6043"/>
                    <a:pt x="1538" y="5988"/>
                  </a:cubicBezTo>
                  <a:cubicBezTo>
                    <a:pt x="240" y="4042"/>
                    <a:pt x="534" y="1250"/>
                    <a:pt x="717" y="142"/>
                  </a:cubicBezTo>
                  <a:cubicBezTo>
                    <a:pt x="741" y="53"/>
                    <a:pt x="673" y="0"/>
                    <a:pt x="6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31"/>
            <p:cNvSpPr/>
            <p:nvPr/>
          </p:nvSpPr>
          <p:spPr>
            <a:xfrm rot="368925">
              <a:off x="7223418" y="4456512"/>
              <a:ext cx="442701" cy="425010"/>
            </a:xfrm>
            <a:custGeom>
              <a:avLst/>
              <a:gdLst/>
              <a:ahLst/>
              <a:cxnLst/>
              <a:rect l="l" t="t" r="r" b="b"/>
              <a:pathLst>
                <a:path w="3931" h="3774" extrusionOk="0">
                  <a:moveTo>
                    <a:pt x="149" y="1"/>
                  </a:moveTo>
                  <a:cubicBezTo>
                    <a:pt x="111" y="1"/>
                    <a:pt x="74" y="2"/>
                    <a:pt x="37" y="4"/>
                  </a:cubicBezTo>
                  <a:cubicBezTo>
                    <a:pt x="0" y="733"/>
                    <a:pt x="472" y="1712"/>
                    <a:pt x="1323" y="2545"/>
                  </a:cubicBezTo>
                  <a:cubicBezTo>
                    <a:pt x="2131" y="3330"/>
                    <a:pt x="3073" y="3773"/>
                    <a:pt x="3784" y="3773"/>
                  </a:cubicBezTo>
                  <a:cubicBezTo>
                    <a:pt x="3822" y="3773"/>
                    <a:pt x="3858" y="3772"/>
                    <a:pt x="3894" y="3769"/>
                  </a:cubicBezTo>
                  <a:cubicBezTo>
                    <a:pt x="3931" y="3041"/>
                    <a:pt x="3459" y="2055"/>
                    <a:pt x="2608" y="1229"/>
                  </a:cubicBezTo>
                  <a:cubicBezTo>
                    <a:pt x="1800" y="438"/>
                    <a:pt x="865" y="1"/>
                    <a:pt x="149" y="1"/>
                  </a:cubicBezTo>
                  <a:close/>
                </a:path>
              </a:pathLst>
            </a:custGeom>
            <a:solidFill>
              <a:srgbClr val="008C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612;p31"/>
            <p:cNvSpPr/>
            <p:nvPr/>
          </p:nvSpPr>
          <p:spPr>
            <a:xfrm rot="368925">
              <a:off x="7241895" y="4471000"/>
              <a:ext cx="397203" cy="384919"/>
            </a:xfrm>
            <a:custGeom>
              <a:avLst/>
              <a:gdLst/>
              <a:ahLst/>
              <a:cxnLst/>
              <a:rect l="l" t="t" r="r" b="b"/>
              <a:pathLst>
                <a:path w="3527" h="3418" extrusionOk="0">
                  <a:moveTo>
                    <a:pt x="129" y="0"/>
                  </a:moveTo>
                  <a:cubicBezTo>
                    <a:pt x="100" y="0"/>
                    <a:pt x="71" y="12"/>
                    <a:pt x="50" y="37"/>
                  </a:cubicBezTo>
                  <a:cubicBezTo>
                    <a:pt x="1" y="80"/>
                    <a:pt x="1" y="153"/>
                    <a:pt x="50" y="196"/>
                  </a:cubicBezTo>
                  <a:lnTo>
                    <a:pt x="3319" y="3385"/>
                  </a:lnTo>
                  <a:cubicBezTo>
                    <a:pt x="3337" y="3404"/>
                    <a:pt x="3368" y="3416"/>
                    <a:pt x="3398" y="3416"/>
                  </a:cubicBezTo>
                  <a:cubicBezTo>
                    <a:pt x="3404" y="3417"/>
                    <a:pt x="3409" y="3418"/>
                    <a:pt x="3414" y="3418"/>
                  </a:cubicBezTo>
                  <a:cubicBezTo>
                    <a:pt x="3439" y="3418"/>
                    <a:pt x="3464" y="3406"/>
                    <a:pt x="3484" y="3385"/>
                  </a:cubicBezTo>
                  <a:cubicBezTo>
                    <a:pt x="3527" y="3343"/>
                    <a:pt x="3527" y="3269"/>
                    <a:pt x="3484" y="3226"/>
                  </a:cubicBezTo>
                  <a:lnTo>
                    <a:pt x="209" y="37"/>
                  </a:lnTo>
                  <a:cubicBezTo>
                    <a:pt x="187" y="12"/>
                    <a:pt x="158" y="0"/>
                    <a:pt x="1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613;p31"/>
            <p:cNvSpPr/>
            <p:nvPr/>
          </p:nvSpPr>
          <p:spPr>
            <a:xfrm rot="368925">
              <a:off x="7718206" y="4513036"/>
              <a:ext cx="458580" cy="499562"/>
            </a:xfrm>
            <a:custGeom>
              <a:avLst/>
              <a:gdLst/>
              <a:ahLst/>
              <a:cxnLst/>
              <a:rect l="l" t="t" r="r" b="b"/>
              <a:pathLst>
                <a:path w="4072" h="4436" extrusionOk="0">
                  <a:moveTo>
                    <a:pt x="3431" y="0"/>
                  </a:moveTo>
                  <a:cubicBezTo>
                    <a:pt x="2934" y="0"/>
                    <a:pt x="2063" y="662"/>
                    <a:pt x="1304" y="1663"/>
                  </a:cubicBezTo>
                  <a:cubicBezTo>
                    <a:pt x="404" y="2844"/>
                    <a:pt x="0" y="4056"/>
                    <a:pt x="404" y="4363"/>
                  </a:cubicBezTo>
                  <a:cubicBezTo>
                    <a:pt x="468" y="4412"/>
                    <a:pt x="549" y="4436"/>
                    <a:pt x="643" y="4436"/>
                  </a:cubicBezTo>
                  <a:cubicBezTo>
                    <a:pt x="1140" y="4436"/>
                    <a:pt x="2010" y="3771"/>
                    <a:pt x="2767" y="2777"/>
                  </a:cubicBezTo>
                  <a:cubicBezTo>
                    <a:pt x="3673" y="1589"/>
                    <a:pt x="4071" y="377"/>
                    <a:pt x="3667" y="71"/>
                  </a:cubicBezTo>
                  <a:cubicBezTo>
                    <a:pt x="3604" y="23"/>
                    <a:pt x="3524" y="0"/>
                    <a:pt x="3431" y="0"/>
                  </a:cubicBezTo>
                  <a:close/>
                </a:path>
              </a:pathLst>
            </a:custGeom>
            <a:solidFill>
              <a:srgbClr val="008C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614;p31"/>
            <p:cNvSpPr/>
            <p:nvPr/>
          </p:nvSpPr>
          <p:spPr>
            <a:xfrm rot="368925">
              <a:off x="7776741" y="4543826"/>
              <a:ext cx="346525" cy="438750"/>
            </a:xfrm>
            <a:custGeom>
              <a:avLst/>
              <a:gdLst/>
              <a:ahLst/>
              <a:cxnLst/>
              <a:rect l="l" t="t" r="r" b="b"/>
              <a:pathLst>
                <a:path w="3077" h="3896" extrusionOk="0">
                  <a:moveTo>
                    <a:pt x="2914" y="0"/>
                  </a:moveTo>
                  <a:cubicBezTo>
                    <a:pt x="2882" y="0"/>
                    <a:pt x="2848" y="15"/>
                    <a:pt x="2823" y="51"/>
                  </a:cubicBezTo>
                  <a:lnTo>
                    <a:pt x="37" y="3712"/>
                  </a:lnTo>
                  <a:cubicBezTo>
                    <a:pt x="1" y="3761"/>
                    <a:pt x="7" y="3834"/>
                    <a:pt x="62" y="3871"/>
                  </a:cubicBezTo>
                  <a:cubicBezTo>
                    <a:pt x="80" y="3890"/>
                    <a:pt x="105" y="3896"/>
                    <a:pt x="129" y="3896"/>
                  </a:cubicBezTo>
                  <a:cubicBezTo>
                    <a:pt x="166" y="3896"/>
                    <a:pt x="203" y="3877"/>
                    <a:pt x="227" y="3853"/>
                  </a:cubicBezTo>
                  <a:lnTo>
                    <a:pt x="3006" y="192"/>
                  </a:lnTo>
                  <a:cubicBezTo>
                    <a:pt x="3077" y="99"/>
                    <a:pt x="2998" y="0"/>
                    <a:pt x="291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" name="Google Shape;615;p31"/>
            <p:cNvSpPr/>
            <p:nvPr/>
          </p:nvSpPr>
          <p:spPr>
            <a:xfrm rot="368925">
              <a:off x="7548076" y="4247748"/>
              <a:ext cx="442813" cy="350009"/>
            </a:xfrm>
            <a:custGeom>
              <a:avLst/>
              <a:gdLst/>
              <a:ahLst/>
              <a:cxnLst/>
              <a:rect l="l" t="t" r="r" b="b"/>
              <a:pathLst>
                <a:path w="3932" h="3108" extrusionOk="0">
                  <a:moveTo>
                    <a:pt x="873" y="0"/>
                  </a:moveTo>
                  <a:cubicBezTo>
                    <a:pt x="660" y="0"/>
                    <a:pt x="478" y="173"/>
                    <a:pt x="478" y="391"/>
                  </a:cubicBezTo>
                  <a:lnTo>
                    <a:pt x="478" y="557"/>
                  </a:lnTo>
                  <a:cubicBezTo>
                    <a:pt x="484" y="716"/>
                    <a:pt x="460" y="875"/>
                    <a:pt x="417" y="1028"/>
                  </a:cubicBezTo>
                  <a:cubicBezTo>
                    <a:pt x="1" y="2454"/>
                    <a:pt x="1133" y="2963"/>
                    <a:pt x="1727" y="3073"/>
                  </a:cubicBezTo>
                  <a:cubicBezTo>
                    <a:pt x="1837" y="3093"/>
                    <a:pt x="1970" y="3108"/>
                    <a:pt x="2114" y="3108"/>
                  </a:cubicBezTo>
                  <a:cubicBezTo>
                    <a:pt x="2739" y="3108"/>
                    <a:pt x="3574" y="2837"/>
                    <a:pt x="3674" y="1628"/>
                  </a:cubicBezTo>
                  <a:cubicBezTo>
                    <a:pt x="3692" y="1469"/>
                    <a:pt x="3729" y="1316"/>
                    <a:pt x="3790" y="1169"/>
                  </a:cubicBezTo>
                  <a:lnTo>
                    <a:pt x="3845" y="1016"/>
                  </a:lnTo>
                  <a:cubicBezTo>
                    <a:pt x="3931" y="771"/>
                    <a:pt x="3766" y="514"/>
                    <a:pt x="3515" y="489"/>
                  </a:cubicBezTo>
                  <a:cubicBezTo>
                    <a:pt x="3473" y="483"/>
                    <a:pt x="3431" y="480"/>
                    <a:pt x="3390" y="480"/>
                  </a:cubicBezTo>
                  <a:cubicBezTo>
                    <a:pt x="3186" y="480"/>
                    <a:pt x="2987" y="553"/>
                    <a:pt x="2829" y="685"/>
                  </a:cubicBezTo>
                  <a:cubicBezTo>
                    <a:pt x="2829" y="685"/>
                    <a:pt x="2670" y="293"/>
                    <a:pt x="2254" y="220"/>
                  </a:cubicBezTo>
                  <a:cubicBezTo>
                    <a:pt x="2207" y="211"/>
                    <a:pt x="2161" y="207"/>
                    <a:pt x="2117" y="207"/>
                  </a:cubicBezTo>
                  <a:cubicBezTo>
                    <a:pt x="1780" y="207"/>
                    <a:pt x="1550" y="446"/>
                    <a:pt x="1550" y="446"/>
                  </a:cubicBezTo>
                  <a:cubicBezTo>
                    <a:pt x="1427" y="220"/>
                    <a:pt x="1213" y="61"/>
                    <a:pt x="968" y="12"/>
                  </a:cubicBezTo>
                  <a:cubicBezTo>
                    <a:pt x="936" y="4"/>
                    <a:pt x="904" y="0"/>
                    <a:pt x="87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" name="Google Shape;616;p31"/>
            <p:cNvSpPr/>
            <p:nvPr/>
          </p:nvSpPr>
          <p:spPr>
            <a:xfrm rot="368925">
              <a:off x="7747356" y="4346612"/>
              <a:ext cx="45385" cy="165995"/>
            </a:xfrm>
            <a:custGeom>
              <a:avLst/>
              <a:gdLst/>
              <a:ahLst/>
              <a:cxnLst/>
              <a:rect l="l" t="t" r="r" b="b"/>
              <a:pathLst>
                <a:path w="403" h="1474" extrusionOk="0">
                  <a:moveTo>
                    <a:pt x="313" y="1"/>
                  </a:moveTo>
                  <a:cubicBezTo>
                    <a:pt x="279" y="1"/>
                    <a:pt x="247" y="21"/>
                    <a:pt x="239" y="65"/>
                  </a:cubicBezTo>
                  <a:lnTo>
                    <a:pt x="6" y="1382"/>
                  </a:lnTo>
                  <a:cubicBezTo>
                    <a:pt x="0" y="1424"/>
                    <a:pt x="25" y="1467"/>
                    <a:pt x="68" y="1473"/>
                  </a:cubicBezTo>
                  <a:lnTo>
                    <a:pt x="80" y="1473"/>
                  </a:lnTo>
                  <a:cubicBezTo>
                    <a:pt x="117" y="1473"/>
                    <a:pt x="153" y="1449"/>
                    <a:pt x="159" y="1412"/>
                  </a:cubicBezTo>
                  <a:lnTo>
                    <a:pt x="392" y="96"/>
                  </a:lnTo>
                  <a:cubicBezTo>
                    <a:pt x="402" y="36"/>
                    <a:pt x="357" y="1"/>
                    <a:pt x="313" y="1"/>
                  </a:cubicBezTo>
                  <a:close/>
                </a:path>
              </a:pathLst>
            </a:custGeom>
            <a:solidFill>
              <a:srgbClr val="FFEC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" name="Google Shape;617;p31"/>
            <p:cNvSpPr/>
            <p:nvPr/>
          </p:nvSpPr>
          <p:spPr>
            <a:xfrm rot="368925">
              <a:off x="7652779" y="4321504"/>
              <a:ext cx="31195" cy="167009"/>
            </a:xfrm>
            <a:custGeom>
              <a:avLst/>
              <a:gdLst/>
              <a:ahLst/>
              <a:cxnLst/>
              <a:rect l="l" t="t" r="r" b="b"/>
              <a:pathLst>
                <a:path w="277" h="1483" extrusionOk="0">
                  <a:moveTo>
                    <a:pt x="83" y="1"/>
                  </a:moveTo>
                  <a:cubicBezTo>
                    <a:pt x="42" y="1"/>
                    <a:pt x="1" y="30"/>
                    <a:pt x="7" y="86"/>
                  </a:cubicBezTo>
                  <a:lnTo>
                    <a:pt x="124" y="1415"/>
                  </a:lnTo>
                  <a:cubicBezTo>
                    <a:pt x="124" y="1451"/>
                    <a:pt x="160" y="1482"/>
                    <a:pt x="197" y="1482"/>
                  </a:cubicBezTo>
                  <a:lnTo>
                    <a:pt x="203" y="1482"/>
                  </a:lnTo>
                  <a:cubicBezTo>
                    <a:pt x="246" y="1476"/>
                    <a:pt x="277" y="1439"/>
                    <a:pt x="277" y="1402"/>
                  </a:cubicBezTo>
                  <a:lnTo>
                    <a:pt x="160" y="68"/>
                  </a:lnTo>
                  <a:cubicBezTo>
                    <a:pt x="155" y="23"/>
                    <a:pt x="119" y="1"/>
                    <a:pt x="83" y="1"/>
                  </a:cubicBezTo>
                  <a:close/>
                </a:path>
              </a:pathLst>
            </a:custGeom>
            <a:solidFill>
              <a:srgbClr val="FFEC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" name="Google Shape;618;p31"/>
            <p:cNvSpPr/>
            <p:nvPr/>
          </p:nvSpPr>
          <p:spPr>
            <a:xfrm rot="368925">
              <a:off x="7815548" y="4384235"/>
              <a:ext cx="99329" cy="152481"/>
            </a:xfrm>
            <a:custGeom>
              <a:avLst/>
              <a:gdLst/>
              <a:ahLst/>
              <a:cxnLst/>
              <a:rect l="l" t="t" r="r" b="b"/>
              <a:pathLst>
                <a:path w="882" h="1354" extrusionOk="0">
                  <a:moveTo>
                    <a:pt x="776" y="0"/>
                  </a:moveTo>
                  <a:cubicBezTo>
                    <a:pt x="751" y="0"/>
                    <a:pt x="726" y="13"/>
                    <a:pt x="711" y="44"/>
                  </a:cubicBezTo>
                  <a:lnTo>
                    <a:pt x="19" y="1237"/>
                  </a:lnTo>
                  <a:cubicBezTo>
                    <a:pt x="1" y="1274"/>
                    <a:pt x="13" y="1317"/>
                    <a:pt x="50" y="1342"/>
                  </a:cubicBezTo>
                  <a:cubicBezTo>
                    <a:pt x="62" y="1348"/>
                    <a:pt x="74" y="1354"/>
                    <a:pt x="86" y="1354"/>
                  </a:cubicBezTo>
                  <a:cubicBezTo>
                    <a:pt x="111" y="1354"/>
                    <a:pt x="142" y="1335"/>
                    <a:pt x="154" y="1311"/>
                  </a:cubicBezTo>
                  <a:lnTo>
                    <a:pt x="839" y="117"/>
                  </a:lnTo>
                  <a:cubicBezTo>
                    <a:pt x="881" y="59"/>
                    <a:pt x="829" y="0"/>
                    <a:pt x="776" y="0"/>
                  </a:cubicBezTo>
                  <a:close/>
                </a:path>
              </a:pathLst>
            </a:custGeom>
            <a:solidFill>
              <a:srgbClr val="FFEC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19" name="Google Shape;619;p31"/>
          <p:cNvSpPr/>
          <p:nvPr/>
        </p:nvSpPr>
        <p:spPr>
          <a:xfrm rot="1655240" flipH="1">
            <a:off x="-334569" y="4228335"/>
            <a:ext cx="1338583" cy="1187701"/>
          </a:xfrm>
          <a:custGeom>
            <a:avLst/>
            <a:gdLst/>
            <a:ahLst/>
            <a:cxnLst/>
            <a:rect l="l" t="t" r="r" b="b"/>
            <a:pathLst>
              <a:path w="4978" h="4417" extrusionOk="0">
                <a:moveTo>
                  <a:pt x="4001" y="1"/>
                </a:moveTo>
                <a:cubicBezTo>
                  <a:pt x="3712" y="1"/>
                  <a:pt x="3380" y="113"/>
                  <a:pt x="3031" y="450"/>
                </a:cubicBezTo>
                <a:cubicBezTo>
                  <a:pt x="2820" y="319"/>
                  <a:pt x="2593" y="259"/>
                  <a:pt x="2373" y="259"/>
                </a:cubicBezTo>
                <a:cubicBezTo>
                  <a:pt x="1764" y="259"/>
                  <a:pt x="1219" y="720"/>
                  <a:pt x="1286" y="1386"/>
                </a:cubicBezTo>
                <a:cubicBezTo>
                  <a:pt x="1240" y="1383"/>
                  <a:pt x="1196" y="1381"/>
                  <a:pt x="1153" y="1381"/>
                </a:cubicBezTo>
                <a:cubicBezTo>
                  <a:pt x="401" y="1381"/>
                  <a:pt x="58" y="1874"/>
                  <a:pt x="1" y="2372"/>
                </a:cubicBezTo>
                <a:lnTo>
                  <a:pt x="3961" y="4417"/>
                </a:lnTo>
                <a:lnTo>
                  <a:pt x="4978" y="450"/>
                </a:lnTo>
                <a:cubicBezTo>
                  <a:pt x="4978" y="450"/>
                  <a:pt x="4578" y="1"/>
                  <a:pt x="400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0" name="Google Shape;620;p31"/>
          <p:cNvSpPr/>
          <p:nvPr/>
        </p:nvSpPr>
        <p:spPr>
          <a:xfrm flipH="1">
            <a:off x="96149" y="59685"/>
            <a:ext cx="196662" cy="215699"/>
          </a:xfrm>
          <a:custGeom>
            <a:avLst/>
            <a:gdLst/>
            <a:ahLst/>
            <a:cxnLst/>
            <a:rect l="l" t="t" r="r" b="b"/>
            <a:pathLst>
              <a:path w="1084" h="1189" extrusionOk="0">
                <a:moveTo>
                  <a:pt x="542" y="1"/>
                </a:moveTo>
                <a:cubicBezTo>
                  <a:pt x="533" y="1"/>
                  <a:pt x="524" y="7"/>
                  <a:pt x="521" y="19"/>
                </a:cubicBezTo>
                <a:cubicBezTo>
                  <a:pt x="459" y="417"/>
                  <a:pt x="380" y="509"/>
                  <a:pt x="19" y="570"/>
                </a:cubicBezTo>
                <a:cubicBezTo>
                  <a:pt x="0" y="576"/>
                  <a:pt x="0" y="613"/>
                  <a:pt x="19" y="619"/>
                </a:cubicBezTo>
                <a:cubicBezTo>
                  <a:pt x="380" y="680"/>
                  <a:pt x="459" y="772"/>
                  <a:pt x="521" y="1170"/>
                </a:cubicBezTo>
                <a:cubicBezTo>
                  <a:pt x="524" y="1182"/>
                  <a:pt x="533" y="1188"/>
                  <a:pt x="542" y="1188"/>
                </a:cubicBezTo>
                <a:cubicBezTo>
                  <a:pt x="551" y="1188"/>
                  <a:pt x="560" y="1182"/>
                  <a:pt x="564" y="1170"/>
                </a:cubicBezTo>
                <a:cubicBezTo>
                  <a:pt x="625" y="772"/>
                  <a:pt x="704" y="680"/>
                  <a:pt x="1066" y="619"/>
                </a:cubicBezTo>
                <a:cubicBezTo>
                  <a:pt x="1084" y="613"/>
                  <a:pt x="1084" y="576"/>
                  <a:pt x="1066" y="570"/>
                </a:cubicBezTo>
                <a:cubicBezTo>
                  <a:pt x="704" y="509"/>
                  <a:pt x="625" y="417"/>
                  <a:pt x="564" y="19"/>
                </a:cubicBezTo>
                <a:cubicBezTo>
                  <a:pt x="560" y="7"/>
                  <a:pt x="551" y="1"/>
                  <a:pt x="542" y="1"/>
                </a:cubicBezTo>
                <a:close/>
              </a:path>
            </a:pathLst>
          </a:custGeom>
          <a:solidFill>
            <a:srgbClr val="FFEC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1" name="Google Shape;621;p31"/>
          <p:cNvSpPr/>
          <p:nvPr/>
        </p:nvSpPr>
        <p:spPr>
          <a:xfrm flipH="1">
            <a:off x="419937" y="80075"/>
            <a:ext cx="79950" cy="67985"/>
          </a:xfrm>
          <a:custGeom>
            <a:avLst/>
            <a:gdLst/>
            <a:ahLst/>
            <a:cxnLst/>
            <a:rect l="l" t="t" r="r" b="b"/>
            <a:pathLst>
              <a:path w="521" h="443" extrusionOk="0">
                <a:moveTo>
                  <a:pt x="300" y="0"/>
                </a:moveTo>
                <a:cubicBezTo>
                  <a:pt x="104" y="0"/>
                  <a:pt x="0" y="239"/>
                  <a:pt x="141" y="380"/>
                </a:cubicBezTo>
                <a:cubicBezTo>
                  <a:pt x="186" y="423"/>
                  <a:pt x="241" y="442"/>
                  <a:pt x="295" y="442"/>
                </a:cubicBezTo>
                <a:cubicBezTo>
                  <a:pt x="410" y="442"/>
                  <a:pt x="521" y="354"/>
                  <a:pt x="521" y="221"/>
                </a:cubicBezTo>
                <a:cubicBezTo>
                  <a:pt x="521" y="98"/>
                  <a:pt x="423" y="0"/>
                  <a:pt x="300" y="0"/>
                </a:cubicBezTo>
                <a:close/>
              </a:path>
            </a:pathLst>
          </a:custGeom>
          <a:solidFill>
            <a:srgbClr val="FFEC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2" name="Google Shape;622;p31"/>
          <p:cNvSpPr/>
          <p:nvPr/>
        </p:nvSpPr>
        <p:spPr>
          <a:xfrm flipH="1">
            <a:off x="8772350" y="5023225"/>
            <a:ext cx="79950" cy="67985"/>
          </a:xfrm>
          <a:custGeom>
            <a:avLst/>
            <a:gdLst/>
            <a:ahLst/>
            <a:cxnLst/>
            <a:rect l="l" t="t" r="r" b="b"/>
            <a:pathLst>
              <a:path w="521" h="443" extrusionOk="0">
                <a:moveTo>
                  <a:pt x="300" y="0"/>
                </a:moveTo>
                <a:cubicBezTo>
                  <a:pt x="104" y="0"/>
                  <a:pt x="0" y="239"/>
                  <a:pt x="141" y="380"/>
                </a:cubicBezTo>
                <a:cubicBezTo>
                  <a:pt x="186" y="423"/>
                  <a:pt x="241" y="442"/>
                  <a:pt x="295" y="442"/>
                </a:cubicBezTo>
                <a:cubicBezTo>
                  <a:pt x="410" y="442"/>
                  <a:pt x="521" y="354"/>
                  <a:pt x="521" y="221"/>
                </a:cubicBezTo>
                <a:cubicBezTo>
                  <a:pt x="521" y="98"/>
                  <a:pt x="423" y="0"/>
                  <a:pt x="300" y="0"/>
                </a:cubicBezTo>
                <a:close/>
              </a:path>
            </a:pathLst>
          </a:custGeom>
          <a:solidFill>
            <a:srgbClr val="FFEC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3" name="Google Shape;623;p31"/>
          <p:cNvSpPr/>
          <p:nvPr/>
        </p:nvSpPr>
        <p:spPr>
          <a:xfrm flipH="1">
            <a:off x="8918549" y="4848135"/>
            <a:ext cx="196662" cy="215699"/>
          </a:xfrm>
          <a:custGeom>
            <a:avLst/>
            <a:gdLst/>
            <a:ahLst/>
            <a:cxnLst/>
            <a:rect l="l" t="t" r="r" b="b"/>
            <a:pathLst>
              <a:path w="1084" h="1189" extrusionOk="0">
                <a:moveTo>
                  <a:pt x="542" y="1"/>
                </a:moveTo>
                <a:cubicBezTo>
                  <a:pt x="533" y="1"/>
                  <a:pt x="524" y="7"/>
                  <a:pt x="521" y="19"/>
                </a:cubicBezTo>
                <a:cubicBezTo>
                  <a:pt x="459" y="417"/>
                  <a:pt x="380" y="509"/>
                  <a:pt x="19" y="570"/>
                </a:cubicBezTo>
                <a:cubicBezTo>
                  <a:pt x="0" y="576"/>
                  <a:pt x="0" y="613"/>
                  <a:pt x="19" y="619"/>
                </a:cubicBezTo>
                <a:cubicBezTo>
                  <a:pt x="380" y="680"/>
                  <a:pt x="459" y="772"/>
                  <a:pt x="521" y="1170"/>
                </a:cubicBezTo>
                <a:cubicBezTo>
                  <a:pt x="524" y="1182"/>
                  <a:pt x="533" y="1188"/>
                  <a:pt x="542" y="1188"/>
                </a:cubicBezTo>
                <a:cubicBezTo>
                  <a:pt x="551" y="1188"/>
                  <a:pt x="560" y="1182"/>
                  <a:pt x="564" y="1170"/>
                </a:cubicBezTo>
                <a:cubicBezTo>
                  <a:pt x="625" y="772"/>
                  <a:pt x="704" y="680"/>
                  <a:pt x="1066" y="619"/>
                </a:cubicBezTo>
                <a:cubicBezTo>
                  <a:pt x="1084" y="613"/>
                  <a:pt x="1084" y="576"/>
                  <a:pt x="1066" y="570"/>
                </a:cubicBezTo>
                <a:cubicBezTo>
                  <a:pt x="704" y="509"/>
                  <a:pt x="625" y="417"/>
                  <a:pt x="564" y="19"/>
                </a:cubicBezTo>
                <a:cubicBezTo>
                  <a:pt x="560" y="7"/>
                  <a:pt x="551" y="1"/>
                  <a:pt x="542" y="1"/>
                </a:cubicBezTo>
                <a:close/>
              </a:path>
            </a:pathLst>
          </a:custGeom>
          <a:solidFill>
            <a:srgbClr val="FFEC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4" name="Google Shape;624;p31"/>
          <p:cNvSpPr/>
          <p:nvPr/>
        </p:nvSpPr>
        <p:spPr>
          <a:xfrm rot="-6250578">
            <a:off x="8306529" y="-75498"/>
            <a:ext cx="1338578" cy="1187697"/>
          </a:xfrm>
          <a:custGeom>
            <a:avLst/>
            <a:gdLst/>
            <a:ahLst/>
            <a:cxnLst/>
            <a:rect l="l" t="t" r="r" b="b"/>
            <a:pathLst>
              <a:path w="4978" h="4417" extrusionOk="0">
                <a:moveTo>
                  <a:pt x="4001" y="1"/>
                </a:moveTo>
                <a:cubicBezTo>
                  <a:pt x="3712" y="1"/>
                  <a:pt x="3380" y="113"/>
                  <a:pt x="3031" y="450"/>
                </a:cubicBezTo>
                <a:cubicBezTo>
                  <a:pt x="2820" y="319"/>
                  <a:pt x="2593" y="259"/>
                  <a:pt x="2373" y="259"/>
                </a:cubicBezTo>
                <a:cubicBezTo>
                  <a:pt x="1764" y="259"/>
                  <a:pt x="1219" y="720"/>
                  <a:pt x="1286" y="1386"/>
                </a:cubicBezTo>
                <a:cubicBezTo>
                  <a:pt x="1240" y="1383"/>
                  <a:pt x="1196" y="1381"/>
                  <a:pt x="1153" y="1381"/>
                </a:cubicBezTo>
                <a:cubicBezTo>
                  <a:pt x="401" y="1381"/>
                  <a:pt x="58" y="1874"/>
                  <a:pt x="1" y="2372"/>
                </a:cubicBezTo>
                <a:lnTo>
                  <a:pt x="3961" y="4417"/>
                </a:lnTo>
                <a:lnTo>
                  <a:pt x="4978" y="450"/>
                </a:lnTo>
                <a:cubicBezTo>
                  <a:pt x="4978" y="450"/>
                  <a:pt x="4578" y="1"/>
                  <a:pt x="400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LANK_1_1_1_1_1_1_1_2">
    <p:spTree>
      <p:nvGrpSpPr>
        <p:cNvPr id="1" name="Shape 6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" name="Google Shape;626;p32"/>
          <p:cNvSpPr/>
          <p:nvPr/>
        </p:nvSpPr>
        <p:spPr>
          <a:xfrm rot="-5400000">
            <a:off x="2040034" y="-1915424"/>
            <a:ext cx="5063890" cy="8974308"/>
          </a:xfrm>
          <a:custGeom>
            <a:avLst/>
            <a:gdLst/>
            <a:ahLst/>
            <a:cxnLst/>
            <a:rect l="l" t="t" r="r" b="b"/>
            <a:pathLst>
              <a:path w="43479" h="61605" extrusionOk="0">
                <a:moveTo>
                  <a:pt x="12368" y="0"/>
                </a:moveTo>
                <a:cubicBezTo>
                  <a:pt x="11776" y="0"/>
                  <a:pt x="11185" y="92"/>
                  <a:pt x="10616" y="276"/>
                </a:cubicBezTo>
                <a:cubicBezTo>
                  <a:pt x="10168" y="415"/>
                  <a:pt x="9703" y="485"/>
                  <a:pt x="9239" y="485"/>
                </a:cubicBezTo>
                <a:cubicBezTo>
                  <a:pt x="8765" y="485"/>
                  <a:pt x="8291" y="412"/>
                  <a:pt x="7837" y="263"/>
                </a:cubicBezTo>
                <a:cubicBezTo>
                  <a:pt x="7272" y="87"/>
                  <a:pt x="6693" y="2"/>
                  <a:pt x="6119" y="2"/>
                </a:cubicBezTo>
                <a:cubicBezTo>
                  <a:pt x="4618" y="2"/>
                  <a:pt x="3152" y="589"/>
                  <a:pt x="2058" y="1684"/>
                </a:cubicBezTo>
                <a:cubicBezTo>
                  <a:pt x="545" y="3190"/>
                  <a:pt x="1" y="5418"/>
                  <a:pt x="643" y="7456"/>
                </a:cubicBezTo>
                <a:cubicBezTo>
                  <a:pt x="931" y="8362"/>
                  <a:pt x="937" y="9342"/>
                  <a:pt x="656" y="10248"/>
                </a:cubicBezTo>
                <a:cubicBezTo>
                  <a:pt x="288" y="11393"/>
                  <a:pt x="288" y="12617"/>
                  <a:pt x="656" y="13762"/>
                </a:cubicBezTo>
                <a:cubicBezTo>
                  <a:pt x="937" y="14656"/>
                  <a:pt x="937" y="15617"/>
                  <a:pt x="656" y="16511"/>
                </a:cubicBezTo>
                <a:cubicBezTo>
                  <a:pt x="288" y="17655"/>
                  <a:pt x="288" y="18886"/>
                  <a:pt x="656" y="20031"/>
                </a:cubicBezTo>
                <a:cubicBezTo>
                  <a:pt x="937" y="20924"/>
                  <a:pt x="937" y="21886"/>
                  <a:pt x="656" y="22773"/>
                </a:cubicBezTo>
                <a:cubicBezTo>
                  <a:pt x="288" y="23918"/>
                  <a:pt x="288" y="25149"/>
                  <a:pt x="656" y="26293"/>
                </a:cubicBezTo>
                <a:cubicBezTo>
                  <a:pt x="937" y="27187"/>
                  <a:pt x="937" y="28148"/>
                  <a:pt x="656" y="29042"/>
                </a:cubicBezTo>
                <a:cubicBezTo>
                  <a:pt x="288" y="30187"/>
                  <a:pt x="288" y="31417"/>
                  <a:pt x="656" y="32562"/>
                </a:cubicBezTo>
                <a:cubicBezTo>
                  <a:pt x="937" y="33456"/>
                  <a:pt x="937" y="34417"/>
                  <a:pt x="656" y="35311"/>
                </a:cubicBezTo>
                <a:cubicBezTo>
                  <a:pt x="288" y="36456"/>
                  <a:pt x="288" y="37686"/>
                  <a:pt x="656" y="38831"/>
                </a:cubicBezTo>
                <a:cubicBezTo>
                  <a:pt x="937" y="39718"/>
                  <a:pt x="937" y="40680"/>
                  <a:pt x="656" y="41573"/>
                </a:cubicBezTo>
                <a:cubicBezTo>
                  <a:pt x="288" y="42718"/>
                  <a:pt x="288" y="43949"/>
                  <a:pt x="656" y="45093"/>
                </a:cubicBezTo>
                <a:cubicBezTo>
                  <a:pt x="937" y="45987"/>
                  <a:pt x="937" y="46948"/>
                  <a:pt x="656" y="47842"/>
                </a:cubicBezTo>
                <a:cubicBezTo>
                  <a:pt x="288" y="48987"/>
                  <a:pt x="288" y="50211"/>
                  <a:pt x="656" y="51356"/>
                </a:cubicBezTo>
                <a:cubicBezTo>
                  <a:pt x="937" y="52262"/>
                  <a:pt x="931" y="53242"/>
                  <a:pt x="643" y="54148"/>
                </a:cubicBezTo>
                <a:cubicBezTo>
                  <a:pt x="1" y="56186"/>
                  <a:pt x="545" y="58415"/>
                  <a:pt x="2058" y="59921"/>
                </a:cubicBezTo>
                <a:cubicBezTo>
                  <a:pt x="3152" y="61015"/>
                  <a:pt x="4618" y="61602"/>
                  <a:pt x="6119" y="61602"/>
                </a:cubicBezTo>
                <a:cubicBezTo>
                  <a:pt x="6693" y="61602"/>
                  <a:pt x="7272" y="61517"/>
                  <a:pt x="7837" y="61341"/>
                </a:cubicBezTo>
                <a:cubicBezTo>
                  <a:pt x="8291" y="61192"/>
                  <a:pt x="8765" y="61119"/>
                  <a:pt x="9239" y="61119"/>
                </a:cubicBezTo>
                <a:cubicBezTo>
                  <a:pt x="9703" y="61119"/>
                  <a:pt x="10168" y="61189"/>
                  <a:pt x="10616" y="61329"/>
                </a:cubicBezTo>
                <a:cubicBezTo>
                  <a:pt x="11185" y="61512"/>
                  <a:pt x="11778" y="61604"/>
                  <a:pt x="12370" y="61604"/>
                </a:cubicBezTo>
                <a:cubicBezTo>
                  <a:pt x="12962" y="61604"/>
                  <a:pt x="13554" y="61512"/>
                  <a:pt x="14124" y="61329"/>
                </a:cubicBezTo>
                <a:cubicBezTo>
                  <a:pt x="14568" y="61185"/>
                  <a:pt x="15028" y="61113"/>
                  <a:pt x="15490" y="61113"/>
                </a:cubicBezTo>
                <a:cubicBezTo>
                  <a:pt x="15951" y="61113"/>
                  <a:pt x="16413" y="61185"/>
                  <a:pt x="16860" y="61329"/>
                </a:cubicBezTo>
                <a:cubicBezTo>
                  <a:pt x="17430" y="61509"/>
                  <a:pt x="18022" y="61599"/>
                  <a:pt x="18614" y="61599"/>
                </a:cubicBezTo>
                <a:cubicBezTo>
                  <a:pt x="19206" y="61599"/>
                  <a:pt x="19799" y="61509"/>
                  <a:pt x="20368" y="61329"/>
                </a:cubicBezTo>
                <a:cubicBezTo>
                  <a:pt x="20815" y="61185"/>
                  <a:pt x="21277" y="61113"/>
                  <a:pt x="21739" y="61113"/>
                </a:cubicBezTo>
                <a:cubicBezTo>
                  <a:pt x="22200" y="61113"/>
                  <a:pt x="22661" y="61185"/>
                  <a:pt x="23105" y="61329"/>
                </a:cubicBezTo>
                <a:cubicBezTo>
                  <a:pt x="23677" y="61512"/>
                  <a:pt x="24269" y="61604"/>
                  <a:pt x="24862" y="61604"/>
                </a:cubicBezTo>
                <a:cubicBezTo>
                  <a:pt x="25454" y="61604"/>
                  <a:pt x="26046" y="61512"/>
                  <a:pt x="26618" y="61329"/>
                </a:cubicBezTo>
                <a:cubicBezTo>
                  <a:pt x="27062" y="61185"/>
                  <a:pt x="27523" y="61113"/>
                  <a:pt x="27984" y="61113"/>
                </a:cubicBezTo>
                <a:cubicBezTo>
                  <a:pt x="28446" y="61113"/>
                  <a:pt x="28908" y="61185"/>
                  <a:pt x="29355" y="61329"/>
                </a:cubicBezTo>
                <a:cubicBezTo>
                  <a:pt x="29924" y="61512"/>
                  <a:pt x="30515" y="61604"/>
                  <a:pt x="31106" y="61604"/>
                </a:cubicBezTo>
                <a:cubicBezTo>
                  <a:pt x="31697" y="61604"/>
                  <a:pt x="32287" y="61512"/>
                  <a:pt x="32857" y="61329"/>
                </a:cubicBezTo>
                <a:cubicBezTo>
                  <a:pt x="33305" y="61189"/>
                  <a:pt x="33770" y="61119"/>
                  <a:pt x="34234" y="61119"/>
                </a:cubicBezTo>
                <a:cubicBezTo>
                  <a:pt x="34709" y="61119"/>
                  <a:pt x="35184" y="61192"/>
                  <a:pt x="35642" y="61341"/>
                </a:cubicBezTo>
                <a:cubicBezTo>
                  <a:pt x="36205" y="61517"/>
                  <a:pt x="36783" y="61602"/>
                  <a:pt x="37356" y="61602"/>
                </a:cubicBezTo>
                <a:cubicBezTo>
                  <a:pt x="38857" y="61602"/>
                  <a:pt x="40325" y="61015"/>
                  <a:pt x="41415" y="59921"/>
                </a:cubicBezTo>
                <a:cubicBezTo>
                  <a:pt x="42927" y="58415"/>
                  <a:pt x="43472" y="56186"/>
                  <a:pt x="42835" y="54148"/>
                </a:cubicBezTo>
                <a:cubicBezTo>
                  <a:pt x="42541" y="53242"/>
                  <a:pt x="42535" y="52262"/>
                  <a:pt x="42823" y="51356"/>
                </a:cubicBezTo>
                <a:cubicBezTo>
                  <a:pt x="43007" y="50787"/>
                  <a:pt x="43099" y="50193"/>
                  <a:pt x="43099" y="49599"/>
                </a:cubicBezTo>
                <a:cubicBezTo>
                  <a:pt x="43099" y="48999"/>
                  <a:pt x="43007" y="48405"/>
                  <a:pt x="42823" y="47842"/>
                </a:cubicBezTo>
                <a:cubicBezTo>
                  <a:pt x="42535" y="46948"/>
                  <a:pt x="42535" y="45987"/>
                  <a:pt x="42823" y="45093"/>
                </a:cubicBezTo>
                <a:cubicBezTo>
                  <a:pt x="43190" y="43949"/>
                  <a:pt x="43190" y="42718"/>
                  <a:pt x="42823" y="41573"/>
                </a:cubicBezTo>
                <a:cubicBezTo>
                  <a:pt x="42535" y="40680"/>
                  <a:pt x="42535" y="39718"/>
                  <a:pt x="42823" y="38825"/>
                </a:cubicBezTo>
                <a:cubicBezTo>
                  <a:pt x="43190" y="37680"/>
                  <a:pt x="43190" y="36449"/>
                  <a:pt x="42823" y="35305"/>
                </a:cubicBezTo>
                <a:cubicBezTo>
                  <a:pt x="42535" y="34417"/>
                  <a:pt x="42535" y="33456"/>
                  <a:pt x="42823" y="32562"/>
                </a:cubicBezTo>
                <a:cubicBezTo>
                  <a:pt x="43190" y="31417"/>
                  <a:pt x="43190" y="30187"/>
                  <a:pt x="42823" y="29042"/>
                </a:cubicBezTo>
                <a:cubicBezTo>
                  <a:pt x="42535" y="28148"/>
                  <a:pt x="42535" y="27187"/>
                  <a:pt x="42823" y="26293"/>
                </a:cubicBezTo>
                <a:cubicBezTo>
                  <a:pt x="43190" y="25149"/>
                  <a:pt x="43190" y="23918"/>
                  <a:pt x="42823" y="22773"/>
                </a:cubicBezTo>
                <a:cubicBezTo>
                  <a:pt x="42535" y="21886"/>
                  <a:pt x="42535" y="20924"/>
                  <a:pt x="42823" y="20031"/>
                </a:cubicBezTo>
                <a:cubicBezTo>
                  <a:pt x="43190" y="18886"/>
                  <a:pt x="43190" y="17655"/>
                  <a:pt x="42823" y="16511"/>
                </a:cubicBezTo>
                <a:cubicBezTo>
                  <a:pt x="42535" y="15617"/>
                  <a:pt x="42535" y="14656"/>
                  <a:pt x="42823" y="13762"/>
                </a:cubicBezTo>
                <a:cubicBezTo>
                  <a:pt x="43190" y="12617"/>
                  <a:pt x="43190" y="11393"/>
                  <a:pt x="42823" y="10248"/>
                </a:cubicBezTo>
                <a:cubicBezTo>
                  <a:pt x="42541" y="9342"/>
                  <a:pt x="42541" y="8362"/>
                  <a:pt x="42835" y="7456"/>
                </a:cubicBezTo>
                <a:cubicBezTo>
                  <a:pt x="43478" y="5418"/>
                  <a:pt x="42927" y="3190"/>
                  <a:pt x="41415" y="1684"/>
                </a:cubicBezTo>
                <a:cubicBezTo>
                  <a:pt x="40325" y="589"/>
                  <a:pt x="38857" y="2"/>
                  <a:pt x="37356" y="2"/>
                </a:cubicBezTo>
                <a:cubicBezTo>
                  <a:pt x="36783" y="2"/>
                  <a:pt x="36205" y="87"/>
                  <a:pt x="35642" y="263"/>
                </a:cubicBezTo>
                <a:cubicBezTo>
                  <a:pt x="35184" y="412"/>
                  <a:pt x="34711" y="485"/>
                  <a:pt x="34237" y="485"/>
                </a:cubicBezTo>
                <a:cubicBezTo>
                  <a:pt x="33774" y="485"/>
                  <a:pt x="33311" y="415"/>
                  <a:pt x="32863" y="276"/>
                </a:cubicBezTo>
                <a:cubicBezTo>
                  <a:pt x="32290" y="92"/>
                  <a:pt x="31698" y="0"/>
                  <a:pt x="31107" y="0"/>
                </a:cubicBezTo>
                <a:cubicBezTo>
                  <a:pt x="30515" y="0"/>
                  <a:pt x="29924" y="92"/>
                  <a:pt x="29355" y="276"/>
                </a:cubicBezTo>
                <a:cubicBezTo>
                  <a:pt x="28911" y="419"/>
                  <a:pt x="28449" y="491"/>
                  <a:pt x="27987" y="491"/>
                </a:cubicBezTo>
                <a:cubicBezTo>
                  <a:pt x="27525" y="491"/>
                  <a:pt x="27062" y="419"/>
                  <a:pt x="26618" y="276"/>
                </a:cubicBezTo>
                <a:cubicBezTo>
                  <a:pt x="26046" y="92"/>
                  <a:pt x="25454" y="0"/>
                  <a:pt x="24862" y="0"/>
                </a:cubicBezTo>
                <a:cubicBezTo>
                  <a:pt x="24271" y="0"/>
                  <a:pt x="23680" y="92"/>
                  <a:pt x="23111" y="276"/>
                </a:cubicBezTo>
                <a:cubicBezTo>
                  <a:pt x="22664" y="419"/>
                  <a:pt x="22202" y="491"/>
                  <a:pt x="21739" y="491"/>
                </a:cubicBezTo>
                <a:cubicBezTo>
                  <a:pt x="21277" y="491"/>
                  <a:pt x="20815" y="419"/>
                  <a:pt x="20368" y="276"/>
                </a:cubicBezTo>
                <a:cubicBezTo>
                  <a:pt x="19799" y="92"/>
                  <a:pt x="19206" y="0"/>
                  <a:pt x="18614" y="0"/>
                </a:cubicBezTo>
                <a:cubicBezTo>
                  <a:pt x="18022" y="0"/>
                  <a:pt x="17430" y="92"/>
                  <a:pt x="16860" y="276"/>
                </a:cubicBezTo>
                <a:cubicBezTo>
                  <a:pt x="16416" y="419"/>
                  <a:pt x="15954" y="491"/>
                  <a:pt x="15492" y="491"/>
                </a:cubicBezTo>
                <a:cubicBezTo>
                  <a:pt x="15030" y="491"/>
                  <a:pt x="14568" y="419"/>
                  <a:pt x="14124" y="276"/>
                </a:cubicBezTo>
                <a:cubicBezTo>
                  <a:pt x="13551" y="92"/>
                  <a:pt x="12959" y="0"/>
                  <a:pt x="1236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</a:t>
            </a:r>
            <a:endParaRPr/>
          </a:p>
        </p:txBody>
      </p:sp>
      <p:grpSp>
        <p:nvGrpSpPr>
          <p:cNvPr id="627" name="Google Shape;627;p32"/>
          <p:cNvGrpSpPr/>
          <p:nvPr/>
        </p:nvGrpSpPr>
        <p:grpSpPr>
          <a:xfrm>
            <a:off x="8087171" y="4251989"/>
            <a:ext cx="1120516" cy="1064807"/>
            <a:chOff x="7965374" y="4106910"/>
            <a:chExt cx="1306877" cy="1241902"/>
          </a:xfrm>
        </p:grpSpPr>
        <p:grpSp>
          <p:nvGrpSpPr>
            <p:cNvPr id="628" name="Google Shape;628;p32"/>
            <p:cNvGrpSpPr/>
            <p:nvPr/>
          </p:nvGrpSpPr>
          <p:grpSpPr>
            <a:xfrm rot="1732292">
              <a:off x="8162279" y="4763072"/>
              <a:ext cx="533233" cy="479742"/>
              <a:chOff x="-550843" y="346752"/>
              <a:chExt cx="533175" cy="479689"/>
            </a:xfrm>
          </p:grpSpPr>
          <p:sp>
            <p:nvSpPr>
              <p:cNvPr id="629" name="Google Shape;629;p32"/>
              <p:cNvSpPr/>
              <p:nvPr/>
            </p:nvSpPr>
            <p:spPr>
              <a:xfrm rot="1178369">
                <a:off x="-504481" y="410528"/>
                <a:ext cx="440452" cy="352136"/>
              </a:xfrm>
              <a:custGeom>
                <a:avLst/>
                <a:gdLst/>
                <a:ahLst/>
                <a:cxnLst/>
                <a:rect l="l" t="t" r="r" b="b"/>
                <a:pathLst>
                  <a:path w="3950" h="3158" extrusionOk="0">
                    <a:moveTo>
                      <a:pt x="3345" y="0"/>
                    </a:moveTo>
                    <a:cubicBezTo>
                      <a:pt x="2904" y="0"/>
                      <a:pt x="2167" y="370"/>
                      <a:pt x="1458" y="982"/>
                    </a:cubicBezTo>
                    <a:cubicBezTo>
                      <a:pt x="527" y="1790"/>
                      <a:pt x="1" y="2714"/>
                      <a:pt x="282" y="3039"/>
                    </a:cubicBezTo>
                    <a:cubicBezTo>
                      <a:pt x="352" y="3119"/>
                      <a:pt x="463" y="3157"/>
                      <a:pt x="605" y="3157"/>
                    </a:cubicBezTo>
                    <a:cubicBezTo>
                      <a:pt x="1046" y="3157"/>
                      <a:pt x="1783" y="2787"/>
                      <a:pt x="2492" y="2176"/>
                    </a:cubicBezTo>
                    <a:cubicBezTo>
                      <a:pt x="3423" y="1367"/>
                      <a:pt x="3949" y="443"/>
                      <a:pt x="3668" y="119"/>
                    </a:cubicBezTo>
                    <a:cubicBezTo>
                      <a:pt x="3598" y="38"/>
                      <a:pt x="3487" y="0"/>
                      <a:pt x="3345" y="0"/>
                    </a:cubicBezTo>
                    <a:close/>
                  </a:path>
                </a:pathLst>
              </a:custGeom>
              <a:solidFill>
                <a:srgbClr val="008C9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0" name="Google Shape;630;p32"/>
              <p:cNvSpPr/>
              <p:nvPr/>
            </p:nvSpPr>
            <p:spPr>
              <a:xfrm rot="1178369">
                <a:off x="-445121" y="449426"/>
                <a:ext cx="320917" cy="274639"/>
              </a:xfrm>
              <a:custGeom>
                <a:avLst/>
                <a:gdLst/>
                <a:ahLst/>
                <a:cxnLst/>
                <a:rect l="l" t="t" r="r" b="b"/>
                <a:pathLst>
                  <a:path w="2878" h="2463" extrusionOk="0">
                    <a:moveTo>
                      <a:pt x="2709" y="0"/>
                    </a:moveTo>
                    <a:cubicBezTo>
                      <a:pt x="2684" y="0"/>
                      <a:pt x="2658" y="10"/>
                      <a:pt x="2633" y="32"/>
                    </a:cubicBezTo>
                    <a:lnTo>
                      <a:pt x="55" y="2260"/>
                    </a:lnTo>
                    <a:cubicBezTo>
                      <a:pt x="6" y="2303"/>
                      <a:pt x="0" y="2377"/>
                      <a:pt x="43" y="2426"/>
                    </a:cubicBezTo>
                    <a:cubicBezTo>
                      <a:pt x="61" y="2450"/>
                      <a:pt x="92" y="2462"/>
                      <a:pt x="129" y="2462"/>
                    </a:cubicBezTo>
                    <a:cubicBezTo>
                      <a:pt x="153" y="2462"/>
                      <a:pt x="184" y="2456"/>
                      <a:pt x="202" y="2438"/>
                    </a:cubicBezTo>
                    <a:lnTo>
                      <a:pt x="2786" y="203"/>
                    </a:lnTo>
                    <a:cubicBezTo>
                      <a:pt x="2877" y="126"/>
                      <a:pt x="2802" y="0"/>
                      <a:pt x="270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31" name="Google Shape;631;p32"/>
            <p:cNvGrpSpPr/>
            <p:nvPr/>
          </p:nvGrpSpPr>
          <p:grpSpPr>
            <a:xfrm rot="9425920">
              <a:off x="8625417" y="4853015"/>
              <a:ext cx="446658" cy="401852"/>
              <a:chOff x="-550843" y="346752"/>
              <a:chExt cx="533175" cy="479689"/>
            </a:xfrm>
          </p:grpSpPr>
          <p:sp>
            <p:nvSpPr>
              <p:cNvPr id="632" name="Google Shape;632;p32"/>
              <p:cNvSpPr/>
              <p:nvPr/>
            </p:nvSpPr>
            <p:spPr>
              <a:xfrm rot="1178369">
                <a:off x="-504481" y="410528"/>
                <a:ext cx="440452" cy="352136"/>
              </a:xfrm>
              <a:custGeom>
                <a:avLst/>
                <a:gdLst/>
                <a:ahLst/>
                <a:cxnLst/>
                <a:rect l="l" t="t" r="r" b="b"/>
                <a:pathLst>
                  <a:path w="3950" h="3158" extrusionOk="0">
                    <a:moveTo>
                      <a:pt x="3345" y="0"/>
                    </a:moveTo>
                    <a:cubicBezTo>
                      <a:pt x="2904" y="0"/>
                      <a:pt x="2167" y="370"/>
                      <a:pt x="1458" y="982"/>
                    </a:cubicBezTo>
                    <a:cubicBezTo>
                      <a:pt x="527" y="1790"/>
                      <a:pt x="1" y="2714"/>
                      <a:pt x="282" y="3039"/>
                    </a:cubicBezTo>
                    <a:cubicBezTo>
                      <a:pt x="352" y="3119"/>
                      <a:pt x="463" y="3157"/>
                      <a:pt x="605" y="3157"/>
                    </a:cubicBezTo>
                    <a:cubicBezTo>
                      <a:pt x="1046" y="3157"/>
                      <a:pt x="1783" y="2787"/>
                      <a:pt x="2492" y="2176"/>
                    </a:cubicBezTo>
                    <a:cubicBezTo>
                      <a:pt x="3423" y="1367"/>
                      <a:pt x="3949" y="443"/>
                      <a:pt x="3668" y="119"/>
                    </a:cubicBezTo>
                    <a:cubicBezTo>
                      <a:pt x="3598" y="38"/>
                      <a:pt x="3487" y="0"/>
                      <a:pt x="3345" y="0"/>
                    </a:cubicBezTo>
                    <a:close/>
                  </a:path>
                </a:pathLst>
              </a:custGeom>
              <a:solidFill>
                <a:srgbClr val="008C9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3" name="Google Shape;633;p32"/>
              <p:cNvSpPr/>
              <p:nvPr/>
            </p:nvSpPr>
            <p:spPr>
              <a:xfrm rot="1178369">
                <a:off x="-445121" y="449426"/>
                <a:ext cx="320917" cy="274639"/>
              </a:xfrm>
              <a:custGeom>
                <a:avLst/>
                <a:gdLst/>
                <a:ahLst/>
                <a:cxnLst/>
                <a:rect l="l" t="t" r="r" b="b"/>
                <a:pathLst>
                  <a:path w="2878" h="2463" extrusionOk="0">
                    <a:moveTo>
                      <a:pt x="2709" y="0"/>
                    </a:moveTo>
                    <a:cubicBezTo>
                      <a:pt x="2684" y="0"/>
                      <a:pt x="2658" y="10"/>
                      <a:pt x="2633" y="32"/>
                    </a:cubicBezTo>
                    <a:lnTo>
                      <a:pt x="55" y="2260"/>
                    </a:lnTo>
                    <a:cubicBezTo>
                      <a:pt x="6" y="2303"/>
                      <a:pt x="0" y="2377"/>
                      <a:pt x="43" y="2426"/>
                    </a:cubicBezTo>
                    <a:cubicBezTo>
                      <a:pt x="61" y="2450"/>
                      <a:pt x="92" y="2462"/>
                      <a:pt x="129" y="2462"/>
                    </a:cubicBezTo>
                    <a:cubicBezTo>
                      <a:pt x="153" y="2462"/>
                      <a:pt x="184" y="2456"/>
                      <a:pt x="202" y="2438"/>
                    </a:cubicBezTo>
                    <a:lnTo>
                      <a:pt x="2786" y="203"/>
                    </a:lnTo>
                    <a:cubicBezTo>
                      <a:pt x="2877" y="126"/>
                      <a:pt x="2802" y="0"/>
                      <a:pt x="270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34" name="Google Shape;634;p32"/>
            <p:cNvGrpSpPr/>
            <p:nvPr/>
          </p:nvGrpSpPr>
          <p:grpSpPr>
            <a:xfrm rot="-1541299" flipH="1">
              <a:off x="8106592" y="4285212"/>
              <a:ext cx="1024440" cy="885297"/>
              <a:chOff x="1030301" y="4359227"/>
              <a:chExt cx="934687" cy="807931"/>
            </a:xfrm>
          </p:grpSpPr>
          <p:sp>
            <p:nvSpPr>
              <p:cNvPr id="635" name="Google Shape;635;p32"/>
              <p:cNvSpPr/>
              <p:nvPr/>
            </p:nvSpPr>
            <p:spPr>
              <a:xfrm rot="-842396">
                <a:off x="1560460" y="4898275"/>
                <a:ext cx="28684" cy="269428"/>
              </a:xfrm>
              <a:custGeom>
                <a:avLst/>
                <a:gdLst/>
                <a:ahLst/>
                <a:cxnLst/>
                <a:rect l="l" t="t" r="r" b="b"/>
                <a:pathLst>
                  <a:path w="234" h="2198" extrusionOk="0">
                    <a:moveTo>
                      <a:pt x="114" y="1"/>
                    </a:moveTo>
                    <a:cubicBezTo>
                      <a:pt x="58" y="1"/>
                      <a:pt x="1" y="39"/>
                      <a:pt x="1" y="116"/>
                    </a:cubicBezTo>
                    <a:lnTo>
                      <a:pt x="1" y="2081"/>
                    </a:lnTo>
                    <a:cubicBezTo>
                      <a:pt x="1" y="2142"/>
                      <a:pt x="50" y="2197"/>
                      <a:pt x="117" y="2197"/>
                    </a:cubicBezTo>
                    <a:cubicBezTo>
                      <a:pt x="178" y="2197"/>
                      <a:pt x="234" y="2142"/>
                      <a:pt x="227" y="2081"/>
                    </a:cubicBezTo>
                    <a:lnTo>
                      <a:pt x="227" y="116"/>
                    </a:lnTo>
                    <a:cubicBezTo>
                      <a:pt x="227" y="39"/>
                      <a:pt x="171" y="1"/>
                      <a:pt x="11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6" name="Google Shape;636;p32"/>
              <p:cNvSpPr/>
              <p:nvPr/>
            </p:nvSpPr>
            <p:spPr>
              <a:xfrm rot="-842396">
                <a:off x="1084123" y="4451399"/>
                <a:ext cx="827043" cy="545598"/>
              </a:xfrm>
              <a:custGeom>
                <a:avLst/>
                <a:gdLst/>
                <a:ahLst/>
                <a:cxnLst/>
                <a:rect l="l" t="t" r="r" b="b"/>
                <a:pathLst>
                  <a:path w="6747" h="4451" extrusionOk="0">
                    <a:moveTo>
                      <a:pt x="3373" y="0"/>
                    </a:moveTo>
                    <a:cubicBezTo>
                      <a:pt x="3073" y="0"/>
                      <a:pt x="2584" y="86"/>
                      <a:pt x="2400" y="508"/>
                    </a:cubicBezTo>
                    <a:cubicBezTo>
                      <a:pt x="2291" y="400"/>
                      <a:pt x="2127" y="348"/>
                      <a:pt x="1949" y="348"/>
                    </a:cubicBezTo>
                    <a:cubicBezTo>
                      <a:pt x="1554" y="348"/>
                      <a:pt x="1096" y="602"/>
                      <a:pt x="1041" y="1053"/>
                    </a:cubicBezTo>
                    <a:cubicBezTo>
                      <a:pt x="995" y="1046"/>
                      <a:pt x="949" y="1042"/>
                      <a:pt x="903" y="1042"/>
                    </a:cubicBezTo>
                    <a:cubicBezTo>
                      <a:pt x="603" y="1042"/>
                      <a:pt x="319" y="1197"/>
                      <a:pt x="159" y="1457"/>
                    </a:cubicBezTo>
                    <a:cubicBezTo>
                      <a:pt x="0" y="1702"/>
                      <a:pt x="49" y="2027"/>
                      <a:pt x="276" y="2216"/>
                    </a:cubicBezTo>
                    <a:cubicBezTo>
                      <a:pt x="404" y="2327"/>
                      <a:pt x="545" y="2431"/>
                      <a:pt x="692" y="2529"/>
                    </a:cubicBezTo>
                    <a:cubicBezTo>
                      <a:pt x="931" y="2688"/>
                      <a:pt x="1127" y="2914"/>
                      <a:pt x="1249" y="3177"/>
                    </a:cubicBezTo>
                    <a:cubicBezTo>
                      <a:pt x="1629" y="3992"/>
                      <a:pt x="2333" y="4451"/>
                      <a:pt x="3373" y="4451"/>
                    </a:cubicBezTo>
                    <a:cubicBezTo>
                      <a:pt x="4414" y="4451"/>
                      <a:pt x="5112" y="3998"/>
                      <a:pt x="5491" y="3184"/>
                    </a:cubicBezTo>
                    <a:cubicBezTo>
                      <a:pt x="5614" y="2914"/>
                      <a:pt x="5810" y="2694"/>
                      <a:pt x="6055" y="2529"/>
                    </a:cubicBezTo>
                    <a:cubicBezTo>
                      <a:pt x="6195" y="2437"/>
                      <a:pt x="6336" y="2327"/>
                      <a:pt x="6471" y="2216"/>
                    </a:cubicBezTo>
                    <a:cubicBezTo>
                      <a:pt x="6691" y="2033"/>
                      <a:pt x="6746" y="1702"/>
                      <a:pt x="6581" y="1457"/>
                    </a:cubicBezTo>
                    <a:cubicBezTo>
                      <a:pt x="6422" y="1197"/>
                      <a:pt x="6137" y="1042"/>
                      <a:pt x="5837" y="1042"/>
                    </a:cubicBezTo>
                    <a:cubicBezTo>
                      <a:pt x="5791" y="1042"/>
                      <a:pt x="5745" y="1046"/>
                      <a:pt x="5700" y="1053"/>
                    </a:cubicBezTo>
                    <a:cubicBezTo>
                      <a:pt x="5649" y="602"/>
                      <a:pt x="5189" y="348"/>
                      <a:pt x="4793" y="348"/>
                    </a:cubicBezTo>
                    <a:cubicBezTo>
                      <a:pt x="4614" y="348"/>
                      <a:pt x="4449" y="400"/>
                      <a:pt x="4340" y="508"/>
                    </a:cubicBezTo>
                    <a:cubicBezTo>
                      <a:pt x="4163" y="86"/>
                      <a:pt x="3673" y="0"/>
                      <a:pt x="337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7" name="Google Shape;637;p32"/>
              <p:cNvSpPr/>
              <p:nvPr/>
            </p:nvSpPr>
            <p:spPr>
              <a:xfrm rot="-842396">
                <a:off x="1488105" y="4604866"/>
                <a:ext cx="27948" cy="277641"/>
              </a:xfrm>
              <a:custGeom>
                <a:avLst/>
                <a:gdLst/>
                <a:ahLst/>
                <a:cxnLst/>
                <a:rect l="l" t="t" r="r" b="b"/>
                <a:pathLst>
                  <a:path w="228" h="2265" extrusionOk="0">
                    <a:moveTo>
                      <a:pt x="114" y="1"/>
                    </a:moveTo>
                    <a:cubicBezTo>
                      <a:pt x="58" y="1"/>
                      <a:pt x="1" y="39"/>
                      <a:pt x="1" y="116"/>
                    </a:cubicBezTo>
                    <a:lnTo>
                      <a:pt x="1" y="2154"/>
                    </a:lnTo>
                    <a:cubicBezTo>
                      <a:pt x="1" y="2215"/>
                      <a:pt x="50" y="2264"/>
                      <a:pt x="117" y="2264"/>
                    </a:cubicBezTo>
                    <a:cubicBezTo>
                      <a:pt x="178" y="2264"/>
                      <a:pt x="227" y="2215"/>
                      <a:pt x="227" y="2154"/>
                    </a:cubicBezTo>
                    <a:lnTo>
                      <a:pt x="227" y="116"/>
                    </a:lnTo>
                    <a:cubicBezTo>
                      <a:pt x="227" y="39"/>
                      <a:pt x="171" y="1"/>
                      <a:pt x="114" y="1"/>
                    </a:cubicBezTo>
                    <a:close/>
                  </a:path>
                </a:pathLst>
              </a:custGeom>
              <a:solidFill>
                <a:srgbClr val="FFECD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8" name="Google Shape;638;p32"/>
              <p:cNvSpPr/>
              <p:nvPr/>
            </p:nvSpPr>
            <p:spPr>
              <a:xfrm rot="-842396">
                <a:off x="1319527" y="4655384"/>
                <a:ext cx="113386" cy="258886"/>
              </a:xfrm>
              <a:custGeom>
                <a:avLst/>
                <a:gdLst/>
                <a:ahLst/>
                <a:cxnLst/>
                <a:rect l="l" t="t" r="r" b="b"/>
                <a:pathLst>
                  <a:path w="925" h="2112" extrusionOk="0">
                    <a:moveTo>
                      <a:pt x="144" y="1"/>
                    </a:moveTo>
                    <a:cubicBezTo>
                      <a:pt x="73" y="1"/>
                      <a:pt x="0" y="66"/>
                      <a:pt x="31" y="158"/>
                    </a:cubicBezTo>
                    <a:lnTo>
                      <a:pt x="686" y="2038"/>
                    </a:lnTo>
                    <a:cubicBezTo>
                      <a:pt x="705" y="2081"/>
                      <a:pt x="747" y="2111"/>
                      <a:pt x="796" y="2111"/>
                    </a:cubicBezTo>
                    <a:cubicBezTo>
                      <a:pt x="809" y="2111"/>
                      <a:pt x="821" y="2111"/>
                      <a:pt x="833" y="2105"/>
                    </a:cubicBezTo>
                    <a:cubicBezTo>
                      <a:pt x="894" y="2087"/>
                      <a:pt x="925" y="2019"/>
                      <a:pt x="907" y="1958"/>
                    </a:cubicBezTo>
                    <a:lnTo>
                      <a:pt x="245" y="79"/>
                    </a:lnTo>
                    <a:cubicBezTo>
                      <a:pt x="227" y="24"/>
                      <a:pt x="186" y="1"/>
                      <a:pt x="144" y="1"/>
                    </a:cubicBezTo>
                    <a:close/>
                  </a:path>
                </a:pathLst>
              </a:custGeom>
              <a:solidFill>
                <a:srgbClr val="FFECD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9" name="Google Shape;639;p32"/>
              <p:cNvSpPr/>
              <p:nvPr/>
            </p:nvSpPr>
            <p:spPr>
              <a:xfrm rot="-842396">
                <a:off x="1575833" y="4591601"/>
                <a:ext cx="113876" cy="258519"/>
              </a:xfrm>
              <a:custGeom>
                <a:avLst/>
                <a:gdLst/>
                <a:ahLst/>
                <a:cxnLst/>
                <a:rect l="l" t="t" r="r" b="b"/>
                <a:pathLst>
                  <a:path w="929" h="2109" extrusionOk="0">
                    <a:moveTo>
                      <a:pt x="784" y="0"/>
                    </a:moveTo>
                    <a:cubicBezTo>
                      <a:pt x="741" y="0"/>
                      <a:pt x="698" y="23"/>
                      <a:pt x="680" y="76"/>
                    </a:cubicBezTo>
                    <a:lnTo>
                      <a:pt x="25" y="1955"/>
                    </a:lnTo>
                    <a:cubicBezTo>
                      <a:pt x="0" y="2016"/>
                      <a:pt x="31" y="2084"/>
                      <a:pt x="92" y="2102"/>
                    </a:cubicBezTo>
                    <a:cubicBezTo>
                      <a:pt x="104" y="2108"/>
                      <a:pt x="117" y="2108"/>
                      <a:pt x="129" y="2108"/>
                    </a:cubicBezTo>
                    <a:cubicBezTo>
                      <a:pt x="178" y="2108"/>
                      <a:pt x="221" y="2078"/>
                      <a:pt x="239" y="2035"/>
                    </a:cubicBezTo>
                    <a:lnTo>
                      <a:pt x="894" y="155"/>
                    </a:lnTo>
                    <a:cubicBezTo>
                      <a:pt x="929" y="64"/>
                      <a:pt x="855" y="0"/>
                      <a:pt x="784" y="0"/>
                    </a:cubicBezTo>
                    <a:close/>
                  </a:path>
                </a:pathLst>
              </a:custGeom>
              <a:solidFill>
                <a:srgbClr val="FFECD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40" name="Google Shape;640;p32"/>
          <p:cNvGrpSpPr/>
          <p:nvPr/>
        </p:nvGrpSpPr>
        <p:grpSpPr>
          <a:xfrm rot="10800000" flipH="1">
            <a:off x="7925107" y="-673713"/>
            <a:ext cx="1619954" cy="1531387"/>
            <a:chOff x="7925107" y="4225062"/>
            <a:chExt cx="1619954" cy="1531387"/>
          </a:xfrm>
        </p:grpSpPr>
        <p:sp>
          <p:nvSpPr>
            <p:cNvPr id="641" name="Google Shape;641;p32"/>
            <p:cNvSpPr/>
            <p:nvPr/>
          </p:nvSpPr>
          <p:spPr>
            <a:xfrm rot="-1187729">
              <a:off x="8082616" y="4411818"/>
              <a:ext cx="1304936" cy="1157875"/>
            </a:xfrm>
            <a:custGeom>
              <a:avLst/>
              <a:gdLst/>
              <a:ahLst/>
              <a:cxnLst/>
              <a:rect l="l" t="t" r="r" b="b"/>
              <a:pathLst>
                <a:path w="4978" h="4417" extrusionOk="0">
                  <a:moveTo>
                    <a:pt x="4001" y="1"/>
                  </a:moveTo>
                  <a:cubicBezTo>
                    <a:pt x="3712" y="1"/>
                    <a:pt x="3380" y="113"/>
                    <a:pt x="3031" y="450"/>
                  </a:cubicBezTo>
                  <a:cubicBezTo>
                    <a:pt x="2820" y="319"/>
                    <a:pt x="2593" y="259"/>
                    <a:pt x="2373" y="259"/>
                  </a:cubicBezTo>
                  <a:cubicBezTo>
                    <a:pt x="1764" y="259"/>
                    <a:pt x="1219" y="720"/>
                    <a:pt x="1286" y="1386"/>
                  </a:cubicBezTo>
                  <a:cubicBezTo>
                    <a:pt x="1240" y="1383"/>
                    <a:pt x="1196" y="1381"/>
                    <a:pt x="1153" y="1381"/>
                  </a:cubicBezTo>
                  <a:cubicBezTo>
                    <a:pt x="401" y="1381"/>
                    <a:pt x="58" y="1874"/>
                    <a:pt x="1" y="2372"/>
                  </a:cubicBezTo>
                  <a:lnTo>
                    <a:pt x="3961" y="4417"/>
                  </a:lnTo>
                  <a:lnTo>
                    <a:pt x="4978" y="450"/>
                  </a:lnTo>
                  <a:cubicBezTo>
                    <a:pt x="4978" y="450"/>
                    <a:pt x="4578" y="1"/>
                    <a:pt x="40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32"/>
            <p:cNvSpPr/>
            <p:nvPr/>
          </p:nvSpPr>
          <p:spPr>
            <a:xfrm rot="-1187729">
              <a:off x="8625691" y="4658255"/>
              <a:ext cx="277083" cy="511960"/>
            </a:xfrm>
            <a:custGeom>
              <a:avLst/>
              <a:gdLst/>
              <a:ahLst/>
              <a:cxnLst/>
              <a:rect l="l" t="t" r="r" b="b"/>
              <a:pathLst>
                <a:path w="1057" h="1953" extrusionOk="0">
                  <a:moveTo>
                    <a:pt x="101" y="0"/>
                  </a:moveTo>
                  <a:cubicBezTo>
                    <a:pt x="50" y="0"/>
                    <a:pt x="0" y="50"/>
                    <a:pt x="28" y="110"/>
                  </a:cubicBezTo>
                  <a:lnTo>
                    <a:pt x="904" y="1910"/>
                  </a:lnTo>
                  <a:cubicBezTo>
                    <a:pt x="916" y="1934"/>
                    <a:pt x="940" y="1952"/>
                    <a:pt x="971" y="1952"/>
                  </a:cubicBezTo>
                  <a:cubicBezTo>
                    <a:pt x="983" y="1952"/>
                    <a:pt x="995" y="1952"/>
                    <a:pt x="1002" y="1946"/>
                  </a:cubicBezTo>
                  <a:cubicBezTo>
                    <a:pt x="1044" y="1928"/>
                    <a:pt x="1057" y="1879"/>
                    <a:pt x="1038" y="1842"/>
                  </a:cubicBezTo>
                  <a:lnTo>
                    <a:pt x="169" y="49"/>
                  </a:lnTo>
                  <a:cubicBezTo>
                    <a:pt x="154" y="14"/>
                    <a:pt x="127" y="0"/>
                    <a:pt x="101" y="0"/>
                  </a:cubicBezTo>
                  <a:close/>
                </a:path>
              </a:pathLst>
            </a:custGeom>
            <a:solidFill>
              <a:srgbClr val="FFEC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32"/>
            <p:cNvSpPr/>
            <p:nvPr/>
          </p:nvSpPr>
          <p:spPr>
            <a:xfrm rot="-1187729">
              <a:off x="8401846" y="4942381"/>
              <a:ext cx="370142" cy="199227"/>
            </a:xfrm>
            <a:custGeom>
              <a:avLst/>
              <a:gdLst/>
              <a:ahLst/>
              <a:cxnLst/>
              <a:rect l="l" t="t" r="r" b="b"/>
              <a:pathLst>
                <a:path w="1412" h="760" extrusionOk="0">
                  <a:moveTo>
                    <a:pt x="115" y="0"/>
                  </a:moveTo>
                  <a:cubicBezTo>
                    <a:pt x="44" y="0"/>
                    <a:pt x="1" y="111"/>
                    <a:pt x="89" y="147"/>
                  </a:cubicBezTo>
                  <a:lnTo>
                    <a:pt x="1270" y="753"/>
                  </a:lnTo>
                  <a:cubicBezTo>
                    <a:pt x="1283" y="759"/>
                    <a:pt x="1295" y="759"/>
                    <a:pt x="1307" y="759"/>
                  </a:cubicBezTo>
                  <a:cubicBezTo>
                    <a:pt x="1387" y="759"/>
                    <a:pt x="1411" y="649"/>
                    <a:pt x="1338" y="618"/>
                  </a:cubicBezTo>
                  <a:lnTo>
                    <a:pt x="156" y="12"/>
                  </a:lnTo>
                  <a:cubicBezTo>
                    <a:pt x="142" y="4"/>
                    <a:pt x="128" y="0"/>
                    <a:pt x="115" y="0"/>
                  </a:cubicBezTo>
                  <a:close/>
                </a:path>
              </a:pathLst>
            </a:custGeom>
            <a:solidFill>
              <a:srgbClr val="FFEC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32"/>
            <p:cNvSpPr/>
            <p:nvPr/>
          </p:nvSpPr>
          <p:spPr>
            <a:xfrm rot="-1187729">
              <a:off x="8848297" y="4540522"/>
              <a:ext cx="94371" cy="352055"/>
            </a:xfrm>
            <a:custGeom>
              <a:avLst/>
              <a:gdLst/>
              <a:ahLst/>
              <a:cxnLst/>
              <a:rect l="l" t="t" r="r" b="b"/>
              <a:pathLst>
                <a:path w="360" h="1343" extrusionOk="0">
                  <a:moveTo>
                    <a:pt x="272" y="1"/>
                  </a:moveTo>
                  <a:cubicBezTo>
                    <a:pt x="238" y="1"/>
                    <a:pt x="204" y="20"/>
                    <a:pt x="196" y="63"/>
                  </a:cubicBezTo>
                  <a:lnTo>
                    <a:pt x="6" y="1257"/>
                  </a:lnTo>
                  <a:cubicBezTo>
                    <a:pt x="0" y="1300"/>
                    <a:pt x="24" y="1336"/>
                    <a:pt x="67" y="1343"/>
                  </a:cubicBezTo>
                  <a:lnTo>
                    <a:pt x="80" y="1343"/>
                  </a:lnTo>
                  <a:cubicBezTo>
                    <a:pt x="116" y="1343"/>
                    <a:pt x="153" y="1318"/>
                    <a:pt x="159" y="1281"/>
                  </a:cubicBezTo>
                  <a:lnTo>
                    <a:pt x="349" y="88"/>
                  </a:lnTo>
                  <a:cubicBezTo>
                    <a:pt x="359" y="33"/>
                    <a:pt x="316" y="1"/>
                    <a:pt x="272" y="1"/>
                  </a:cubicBezTo>
                  <a:close/>
                </a:path>
              </a:pathLst>
            </a:custGeom>
            <a:solidFill>
              <a:srgbClr val="FFEC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45" name="Google Shape;645;p32"/>
          <p:cNvSpPr/>
          <p:nvPr/>
        </p:nvSpPr>
        <p:spPr>
          <a:xfrm>
            <a:off x="313362" y="5003314"/>
            <a:ext cx="79950" cy="67985"/>
          </a:xfrm>
          <a:custGeom>
            <a:avLst/>
            <a:gdLst/>
            <a:ahLst/>
            <a:cxnLst/>
            <a:rect l="l" t="t" r="r" b="b"/>
            <a:pathLst>
              <a:path w="521" h="443" extrusionOk="0">
                <a:moveTo>
                  <a:pt x="300" y="0"/>
                </a:moveTo>
                <a:cubicBezTo>
                  <a:pt x="104" y="0"/>
                  <a:pt x="0" y="239"/>
                  <a:pt x="141" y="380"/>
                </a:cubicBezTo>
                <a:cubicBezTo>
                  <a:pt x="186" y="423"/>
                  <a:pt x="241" y="442"/>
                  <a:pt x="295" y="442"/>
                </a:cubicBezTo>
                <a:cubicBezTo>
                  <a:pt x="410" y="442"/>
                  <a:pt x="521" y="354"/>
                  <a:pt x="521" y="221"/>
                </a:cubicBezTo>
                <a:cubicBezTo>
                  <a:pt x="521" y="98"/>
                  <a:pt x="423" y="0"/>
                  <a:pt x="300" y="0"/>
                </a:cubicBezTo>
                <a:close/>
              </a:path>
            </a:pathLst>
          </a:custGeom>
          <a:solidFill>
            <a:srgbClr val="FFEC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6" name="Google Shape;646;p32"/>
          <p:cNvSpPr/>
          <p:nvPr/>
        </p:nvSpPr>
        <p:spPr>
          <a:xfrm>
            <a:off x="50451" y="4828225"/>
            <a:ext cx="196662" cy="215699"/>
          </a:xfrm>
          <a:custGeom>
            <a:avLst/>
            <a:gdLst/>
            <a:ahLst/>
            <a:cxnLst/>
            <a:rect l="l" t="t" r="r" b="b"/>
            <a:pathLst>
              <a:path w="1084" h="1189" extrusionOk="0">
                <a:moveTo>
                  <a:pt x="542" y="1"/>
                </a:moveTo>
                <a:cubicBezTo>
                  <a:pt x="533" y="1"/>
                  <a:pt x="524" y="7"/>
                  <a:pt x="521" y="19"/>
                </a:cubicBezTo>
                <a:cubicBezTo>
                  <a:pt x="459" y="417"/>
                  <a:pt x="380" y="509"/>
                  <a:pt x="19" y="570"/>
                </a:cubicBezTo>
                <a:cubicBezTo>
                  <a:pt x="0" y="576"/>
                  <a:pt x="0" y="613"/>
                  <a:pt x="19" y="619"/>
                </a:cubicBezTo>
                <a:cubicBezTo>
                  <a:pt x="380" y="680"/>
                  <a:pt x="459" y="772"/>
                  <a:pt x="521" y="1170"/>
                </a:cubicBezTo>
                <a:cubicBezTo>
                  <a:pt x="524" y="1182"/>
                  <a:pt x="533" y="1188"/>
                  <a:pt x="542" y="1188"/>
                </a:cubicBezTo>
                <a:cubicBezTo>
                  <a:pt x="551" y="1188"/>
                  <a:pt x="560" y="1182"/>
                  <a:pt x="564" y="1170"/>
                </a:cubicBezTo>
                <a:cubicBezTo>
                  <a:pt x="625" y="772"/>
                  <a:pt x="704" y="680"/>
                  <a:pt x="1066" y="619"/>
                </a:cubicBezTo>
                <a:cubicBezTo>
                  <a:pt x="1084" y="613"/>
                  <a:pt x="1084" y="576"/>
                  <a:pt x="1066" y="570"/>
                </a:cubicBezTo>
                <a:cubicBezTo>
                  <a:pt x="704" y="509"/>
                  <a:pt x="625" y="417"/>
                  <a:pt x="564" y="19"/>
                </a:cubicBezTo>
                <a:cubicBezTo>
                  <a:pt x="560" y="7"/>
                  <a:pt x="551" y="1"/>
                  <a:pt x="542" y="1"/>
                </a:cubicBezTo>
                <a:close/>
              </a:path>
            </a:pathLst>
          </a:custGeom>
          <a:solidFill>
            <a:srgbClr val="FFEC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/>
          <p:nvPr/>
        </p:nvSpPr>
        <p:spPr>
          <a:xfrm rot="-5400000">
            <a:off x="2040034" y="-1915424"/>
            <a:ext cx="5063890" cy="8974308"/>
          </a:xfrm>
          <a:custGeom>
            <a:avLst/>
            <a:gdLst/>
            <a:ahLst/>
            <a:cxnLst/>
            <a:rect l="l" t="t" r="r" b="b"/>
            <a:pathLst>
              <a:path w="43479" h="61605" extrusionOk="0">
                <a:moveTo>
                  <a:pt x="12368" y="0"/>
                </a:moveTo>
                <a:cubicBezTo>
                  <a:pt x="11776" y="0"/>
                  <a:pt x="11185" y="92"/>
                  <a:pt x="10616" y="276"/>
                </a:cubicBezTo>
                <a:cubicBezTo>
                  <a:pt x="10168" y="415"/>
                  <a:pt x="9703" y="485"/>
                  <a:pt x="9239" y="485"/>
                </a:cubicBezTo>
                <a:cubicBezTo>
                  <a:pt x="8765" y="485"/>
                  <a:pt x="8291" y="412"/>
                  <a:pt x="7837" y="263"/>
                </a:cubicBezTo>
                <a:cubicBezTo>
                  <a:pt x="7272" y="87"/>
                  <a:pt x="6693" y="2"/>
                  <a:pt x="6119" y="2"/>
                </a:cubicBezTo>
                <a:cubicBezTo>
                  <a:pt x="4618" y="2"/>
                  <a:pt x="3152" y="589"/>
                  <a:pt x="2058" y="1684"/>
                </a:cubicBezTo>
                <a:cubicBezTo>
                  <a:pt x="545" y="3190"/>
                  <a:pt x="1" y="5418"/>
                  <a:pt x="643" y="7456"/>
                </a:cubicBezTo>
                <a:cubicBezTo>
                  <a:pt x="931" y="8362"/>
                  <a:pt x="937" y="9342"/>
                  <a:pt x="656" y="10248"/>
                </a:cubicBezTo>
                <a:cubicBezTo>
                  <a:pt x="288" y="11393"/>
                  <a:pt x="288" y="12617"/>
                  <a:pt x="656" y="13762"/>
                </a:cubicBezTo>
                <a:cubicBezTo>
                  <a:pt x="937" y="14656"/>
                  <a:pt x="937" y="15617"/>
                  <a:pt x="656" y="16511"/>
                </a:cubicBezTo>
                <a:cubicBezTo>
                  <a:pt x="288" y="17655"/>
                  <a:pt x="288" y="18886"/>
                  <a:pt x="656" y="20031"/>
                </a:cubicBezTo>
                <a:cubicBezTo>
                  <a:pt x="937" y="20924"/>
                  <a:pt x="937" y="21886"/>
                  <a:pt x="656" y="22773"/>
                </a:cubicBezTo>
                <a:cubicBezTo>
                  <a:pt x="288" y="23918"/>
                  <a:pt x="288" y="25149"/>
                  <a:pt x="656" y="26293"/>
                </a:cubicBezTo>
                <a:cubicBezTo>
                  <a:pt x="937" y="27187"/>
                  <a:pt x="937" y="28148"/>
                  <a:pt x="656" y="29042"/>
                </a:cubicBezTo>
                <a:cubicBezTo>
                  <a:pt x="288" y="30187"/>
                  <a:pt x="288" y="31417"/>
                  <a:pt x="656" y="32562"/>
                </a:cubicBezTo>
                <a:cubicBezTo>
                  <a:pt x="937" y="33456"/>
                  <a:pt x="937" y="34417"/>
                  <a:pt x="656" y="35311"/>
                </a:cubicBezTo>
                <a:cubicBezTo>
                  <a:pt x="288" y="36456"/>
                  <a:pt x="288" y="37686"/>
                  <a:pt x="656" y="38831"/>
                </a:cubicBezTo>
                <a:cubicBezTo>
                  <a:pt x="937" y="39718"/>
                  <a:pt x="937" y="40680"/>
                  <a:pt x="656" y="41573"/>
                </a:cubicBezTo>
                <a:cubicBezTo>
                  <a:pt x="288" y="42718"/>
                  <a:pt x="288" y="43949"/>
                  <a:pt x="656" y="45093"/>
                </a:cubicBezTo>
                <a:cubicBezTo>
                  <a:pt x="937" y="45987"/>
                  <a:pt x="937" y="46948"/>
                  <a:pt x="656" y="47842"/>
                </a:cubicBezTo>
                <a:cubicBezTo>
                  <a:pt x="288" y="48987"/>
                  <a:pt x="288" y="50211"/>
                  <a:pt x="656" y="51356"/>
                </a:cubicBezTo>
                <a:cubicBezTo>
                  <a:pt x="937" y="52262"/>
                  <a:pt x="931" y="53242"/>
                  <a:pt x="643" y="54148"/>
                </a:cubicBezTo>
                <a:cubicBezTo>
                  <a:pt x="1" y="56186"/>
                  <a:pt x="545" y="58415"/>
                  <a:pt x="2058" y="59921"/>
                </a:cubicBezTo>
                <a:cubicBezTo>
                  <a:pt x="3152" y="61015"/>
                  <a:pt x="4618" y="61602"/>
                  <a:pt x="6119" y="61602"/>
                </a:cubicBezTo>
                <a:cubicBezTo>
                  <a:pt x="6693" y="61602"/>
                  <a:pt x="7272" y="61517"/>
                  <a:pt x="7837" y="61341"/>
                </a:cubicBezTo>
                <a:cubicBezTo>
                  <a:pt x="8291" y="61192"/>
                  <a:pt x="8765" y="61119"/>
                  <a:pt x="9239" y="61119"/>
                </a:cubicBezTo>
                <a:cubicBezTo>
                  <a:pt x="9703" y="61119"/>
                  <a:pt x="10168" y="61189"/>
                  <a:pt x="10616" y="61329"/>
                </a:cubicBezTo>
                <a:cubicBezTo>
                  <a:pt x="11185" y="61512"/>
                  <a:pt x="11778" y="61604"/>
                  <a:pt x="12370" y="61604"/>
                </a:cubicBezTo>
                <a:cubicBezTo>
                  <a:pt x="12962" y="61604"/>
                  <a:pt x="13554" y="61512"/>
                  <a:pt x="14124" y="61329"/>
                </a:cubicBezTo>
                <a:cubicBezTo>
                  <a:pt x="14568" y="61185"/>
                  <a:pt x="15028" y="61113"/>
                  <a:pt x="15490" y="61113"/>
                </a:cubicBezTo>
                <a:cubicBezTo>
                  <a:pt x="15951" y="61113"/>
                  <a:pt x="16413" y="61185"/>
                  <a:pt x="16860" y="61329"/>
                </a:cubicBezTo>
                <a:cubicBezTo>
                  <a:pt x="17430" y="61509"/>
                  <a:pt x="18022" y="61599"/>
                  <a:pt x="18614" y="61599"/>
                </a:cubicBezTo>
                <a:cubicBezTo>
                  <a:pt x="19206" y="61599"/>
                  <a:pt x="19799" y="61509"/>
                  <a:pt x="20368" y="61329"/>
                </a:cubicBezTo>
                <a:cubicBezTo>
                  <a:pt x="20815" y="61185"/>
                  <a:pt x="21277" y="61113"/>
                  <a:pt x="21739" y="61113"/>
                </a:cubicBezTo>
                <a:cubicBezTo>
                  <a:pt x="22200" y="61113"/>
                  <a:pt x="22661" y="61185"/>
                  <a:pt x="23105" y="61329"/>
                </a:cubicBezTo>
                <a:cubicBezTo>
                  <a:pt x="23677" y="61512"/>
                  <a:pt x="24269" y="61604"/>
                  <a:pt x="24862" y="61604"/>
                </a:cubicBezTo>
                <a:cubicBezTo>
                  <a:pt x="25454" y="61604"/>
                  <a:pt x="26046" y="61512"/>
                  <a:pt x="26618" y="61329"/>
                </a:cubicBezTo>
                <a:cubicBezTo>
                  <a:pt x="27062" y="61185"/>
                  <a:pt x="27523" y="61113"/>
                  <a:pt x="27984" y="61113"/>
                </a:cubicBezTo>
                <a:cubicBezTo>
                  <a:pt x="28446" y="61113"/>
                  <a:pt x="28908" y="61185"/>
                  <a:pt x="29355" y="61329"/>
                </a:cubicBezTo>
                <a:cubicBezTo>
                  <a:pt x="29924" y="61512"/>
                  <a:pt x="30515" y="61604"/>
                  <a:pt x="31106" y="61604"/>
                </a:cubicBezTo>
                <a:cubicBezTo>
                  <a:pt x="31697" y="61604"/>
                  <a:pt x="32287" y="61512"/>
                  <a:pt x="32857" y="61329"/>
                </a:cubicBezTo>
                <a:cubicBezTo>
                  <a:pt x="33305" y="61189"/>
                  <a:pt x="33770" y="61119"/>
                  <a:pt x="34234" y="61119"/>
                </a:cubicBezTo>
                <a:cubicBezTo>
                  <a:pt x="34709" y="61119"/>
                  <a:pt x="35184" y="61192"/>
                  <a:pt x="35642" y="61341"/>
                </a:cubicBezTo>
                <a:cubicBezTo>
                  <a:pt x="36205" y="61517"/>
                  <a:pt x="36783" y="61602"/>
                  <a:pt x="37356" y="61602"/>
                </a:cubicBezTo>
                <a:cubicBezTo>
                  <a:pt x="38857" y="61602"/>
                  <a:pt x="40325" y="61015"/>
                  <a:pt x="41415" y="59921"/>
                </a:cubicBezTo>
                <a:cubicBezTo>
                  <a:pt x="42927" y="58415"/>
                  <a:pt x="43472" y="56186"/>
                  <a:pt x="42835" y="54148"/>
                </a:cubicBezTo>
                <a:cubicBezTo>
                  <a:pt x="42541" y="53242"/>
                  <a:pt x="42535" y="52262"/>
                  <a:pt x="42823" y="51356"/>
                </a:cubicBezTo>
                <a:cubicBezTo>
                  <a:pt x="43007" y="50787"/>
                  <a:pt x="43099" y="50193"/>
                  <a:pt x="43099" y="49599"/>
                </a:cubicBezTo>
                <a:cubicBezTo>
                  <a:pt x="43099" y="48999"/>
                  <a:pt x="43007" y="48405"/>
                  <a:pt x="42823" y="47842"/>
                </a:cubicBezTo>
                <a:cubicBezTo>
                  <a:pt x="42535" y="46948"/>
                  <a:pt x="42535" y="45987"/>
                  <a:pt x="42823" y="45093"/>
                </a:cubicBezTo>
                <a:cubicBezTo>
                  <a:pt x="43190" y="43949"/>
                  <a:pt x="43190" y="42718"/>
                  <a:pt x="42823" y="41573"/>
                </a:cubicBezTo>
                <a:cubicBezTo>
                  <a:pt x="42535" y="40680"/>
                  <a:pt x="42535" y="39718"/>
                  <a:pt x="42823" y="38825"/>
                </a:cubicBezTo>
                <a:cubicBezTo>
                  <a:pt x="43190" y="37680"/>
                  <a:pt x="43190" y="36449"/>
                  <a:pt x="42823" y="35305"/>
                </a:cubicBezTo>
                <a:cubicBezTo>
                  <a:pt x="42535" y="34417"/>
                  <a:pt x="42535" y="33456"/>
                  <a:pt x="42823" y="32562"/>
                </a:cubicBezTo>
                <a:cubicBezTo>
                  <a:pt x="43190" y="31417"/>
                  <a:pt x="43190" y="30187"/>
                  <a:pt x="42823" y="29042"/>
                </a:cubicBezTo>
                <a:cubicBezTo>
                  <a:pt x="42535" y="28148"/>
                  <a:pt x="42535" y="27187"/>
                  <a:pt x="42823" y="26293"/>
                </a:cubicBezTo>
                <a:cubicBezTo>
                  <a:pt x="43190" y="25149"/>
                  <a:pt x="43190" y="23918"/>
                  <a:pt x="42823" y="22773"/>
                </a:cubicBezTo>
                <a:cubicBezTo>
                  <a:pt x="42535" y="21886"/>
                  <a:pt x="42535" y="20924"/>
                  <a:pt x="42823" y="20031"/>
                </a:cubicBezTo>
                <a:cubicBezTo>
                  <a:pt x="43190" y="18886"/>
                  <a:pt x="43190" y="17655"/>
                  <a:pt x="42823" y="16511"/>
                </a:cubicBezTo>
                <a:cubicBezTo>
                  <a:pt x="42535" y="15617"/>
                  <a:pt x="42535" y="14656"/>
                  <a:pt x="42823" y="13762"/>
                </a:cubicBezTo>
                <a:cubicBezTo>
                  <a:pt x="43190" y="12617"/>
                  <a:pt x="43190" y="11393"/>
                  <a:pt x="42823" y="10248"/>
                </a:cubicBezTo>
                <a:cubicBezTo>
                  <a:pt x="42541" y="9342"/>
                  <a:pt x="42541" y="8362"/>
                  <a:pt x="42835" y="7456"/>
                </a:cubicBezTo>
                <a:cubicBezTo>
                  <a:pt x="43478" y="5418"/>
                  <a:pt x="42927" y="3190"/>
                  <a:pt x="41415" y="1684"/>
                </a:cubicBezTo>
                <a:cubicBezTo>
                  <a:pt x="40325" y="589"/>
                  <a:pt x="38857" y="2"/>
                  <a:pt x="37356" y="2"/>
                </a:cubicBezTo>
                <a:cubicBezTo>
                  <a:pt x="36783" y="2"/>
                  <a:pt x="36205" y="87"/>
                  <a:pt x="35642" y="263"/>
                </a:cubicBezTo>
                <a:cubicBezTo>
                  <a:pt x="35184" y="412"/>
                  <a:pt x="34711" y="485"/>
                  <a:pt x="34237" y="485"/>
                </a:cubicBezTo>
                <a:cubicBezTo>
                  <a:pt x="33774" y="485"/>
                  <a:pt x="33311" y="415"/>
                  <a:pt x="32863" y="276"/>
                </a:cubicBezTo>
                <a:cubicBezTo>
                  <a:pt x="32290" y="92"/>
                  <a:pt x="31698" y="0"/>
                  <a:pt x="31107" y="0"/>
                </a:cubicBezTo>
                <a:cubicBezTo>
                  <a:pt x="30515" y="0"/>
                  <a:pt x="29924" y="92"/>
                  <a:pt x="29355" y="276"/>
                </a:cubicBezTo>
                <a:cubicBezTo>
                  <a:pt x="28911" y="419"/>
                  <a:pt x="28449" y="491"/>
                  <a:pt x="27987" y="491"/>
                </a:cubicBezTo>
                <a:cubicBezTo>
                  <a:pt x="27525" y="491"/>
                  <a:pt x="27062" y="419"/>
                  <a:pt x="26618" y="276"/>
                </a:cubicBezTo>
                <a:cubicBezTo>
                  <a:pt x="26046" y="92"/>
                  <a:pt x="25454" y="0"/>
                  <a:pt x="24862" y="0"/>
                </a:cubicBezTo>
                <a:cubicBezTo>
                  <a:pt x="24271" y="0"/>
                  <a:pt x="23680" y="92"/>
                  <a:pt x="23111" y="276"/>
                </a:cubicBezTo>
                <a:cubicBezTo>
                  <a:pt x="22664" y="419"/>
                  <a:pt x="22202" y="491"/>
                  <a:pt x="21739" y="491"/>
                </a:cubicBezTo>
                <a:cubicBezTo>
                  <a:pt x="21277" y="491"/>
                  <a:pt x="20815" y="419"/>
                  <a:pt x="20368" y="276"/>
                </a:cubicBezTo>
                <a:cubicBezTo>
                  <a:pt x="19799" y="92"/>
                  <a:pt x="19206" y="0"/>
                  <a:pt x="18614" y="0"/>
                </a:cubicBezTo>
                <a:cubicBezTo>
                  <a:pt x="18022" y="0"/>
                  <a:pt x="17430" y="92"/>
                  <a:pt x="16860" y="276"/>
                </a:cubicBezTo>
                <a:cubicBezTo>
                  <a:pt x="16416" y="419"/>
                  <a:pt x="15954" y="491"/>
                  <a:pt x="15492" y="491"/>
                </a:cubicBezTo>
                <a:cubicBezTo>
                  <a:pt x="15030" y="491"/>
                  <a:pt x="14568" y="419"/>
                  <a:pt x="14124" y="276"/>
                </a:cubicBezTo>
                <a:cubicBezTo>
                  <a:pt x="13551" y="92"/>
                  <a:pt x="12959" y="0"/>
                  <a:pt x="1236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</a:t>
            </a:r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title"/>
          </p:nvPr>
        </p:nvSpPr>
        <p:spPr>
          <a:xfrm>
            <a:off x="720000" y="2535225"/>
            <a:ext cx="45555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41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title" idx="2" hasCustomPrompt="1"/>
          </p:nvPr>
        </p:nvSpPr>
        <p:spPr>
          <a:xfrm>
            <a:off x="720000" y="1281825"/>
            <a:ext cx="31509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7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26" name="Google Shape;26;p3"/>
          <p:cNvSpPr txBox="1">
            <a:spLocks noGrp="1"/>
          </p:cNvSpPr>
          <p:nvPr>
            <p:ph type="subTitle" idx="1"/>
          </p:nvPr>
        </p:nvSpPr>
        <p:spPr>
          <a:xfrm>
            <a:off x="715100" y="3377025"/>
            <a:ext cx="4360200" cy="47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"/>
          <p:cNvSpPr/>
          <p:nvPr/>
        </p:nvSpPr>
        <p:spPr>
          <a:xfrm rot="7053233" flipH="1">
            <a:off x="-493684" y="-699761"/>
            <a:ext cx="1735370" cy="1539792"/>
          </a:xfrm>
          <a:custGeom>
            <a:avLst/>
            <a:gdLst/>
            <a:ahLst/>
            <a:cxnLst/>
            <a:rect l="l" t="t" r="r" b="b"/>
            <a:pathLst>
              <a:path w="4978" h="4417" extrusionOk="0">
                <a:moveTo>
                  <a:pt x="4001" y="1"/>
                </a:moveTo>
                <a:cubicBezTo>
                  <a:pt x="3712" y="1"/>
                  <a:pt x="3380" y="113"/>
                  <a:pt x="3031" y="450"/>
                </a:cubicBezTo>
                <a:cubicBezTo>
                  <a:pt x="2820" y="319"/>
                  <a:pt x="2593" y="259"/>
                  <a:pt x="2373" y="259"/>
                </a:cubicBezTo>
                <a:cubicBezTo>
                  <a:pt x="1764" y="259"/>
                  <a:pt x="1219" y="720"/>
                  <a:pt x="1286" y="1386"/>
                </a:cubicBezTo>
                <a:cubicBezTo>
                  <a:pt x="1240" y="1383"/>
                  <a:pt x="1196" y="1381"/>
                  <a:pt x="1153" y="1381"/>
                </a:cubicBezTo>
                <a:cubicBezTo>
                  <a:pt x="401" y="1381"/>
                  <a:pt x="58" y="1874"/>
                  <a:pt x="1" y="2372"/>
                </a:cubicBezTo>
                <a:lnTo>
                  <a:pt x="3961" y="4417"/>
                </a:lnTo>
                <a:lnTo>
                  <a:pt x="4978" y="450"/>
                </a:lnTo>
                <a:cubicBezTo>
                  <a:pt x="4978" y="450"/>
                  <a:pt x="4578" y="1"/>
                  <a:pt x="400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3"/>
          <p:cNvSpPr/>
          <p:nvPr/>
        </p:nvSpPr>
        <p:spPr>
          <a:xfrm rot="-7053233">
            <a:off x="7867391" y="-699761"/>
            <a:ext cx="1735370" cy="1539792"/>
          </a:xfrm>
          <a:custGeom>
            <a:avLst/>
            <a:gdLst/>
            <a:ahLst/>
            <a:cxnLst/>
            <a:rect l="l" t="t" r="r" b="b"/>
            <a:pathLst>
              <a:path w="4978" h="4417" extrusionOk="0">
                <a:moveTo>
                  <a:pt x="4001" y="1"/>
                </a:moveTo>
                <a:cubicBezTo>
                  <a:pt x="3712" y="1"/>
                  <a:pt x="3380" y="113"/>
                  <a:pt x="3031" y="450"/>
                </a:cubicBezTo>
                <a:cubicBezTo>
                  <a:pt x="2820" y="319"/>
                  <a:pt x="2593" y="259"/>
                  <a:pt x="2373" y="259"/>
                </a:cubicBezTo>
                <a:cubicBezTo>
                  <a:pt x="1764" y="259"/>
                  <a:pt x="1219" y="720"/>
                  <a:pt x="1286" y="1386"/>
                </a:cubicBezTo>
                <a:cubicBezTo>
                  <a:pt x="1240" y="1383"/>
                  <a:pt x="1196" y="1381"/>
                  <a:pt x="1153" y="1381"/>
                </a:cubicBezTo>
                <a:cubicBezTo>
                  <a:pt x="401" y="1381"/>
                  <a:pt x="58" y="1874"/>
                  <a:pt x="1" y="2372"/>
                </a:cubicBezTo>
                <a:lnTo>
                  <a:pt x="3961" y="4417"/>
                </a:lnTo>
                <a:lnTo>
                  <a:pt x="4978" y="450"/>
                </a:lnTo>
                <a:cubicBezTo>
                  <a:pt x="4978" y="450"/>
                  <a:pt x="4578" y="1"/>
                  <a:pt x="400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3"/>
          <p:cNvSpPr/>
          <p:nvPr/>
        </p:nvSpPr>
        <p:spPr>
          <a:xfrm>
            <a:off x="50451" y="4828225"/>
            <a:ext cx="196662" cy="215699"/>
          </a:xfrm>
          <a:custGeom>
            <a:avLst/>
            <a:gdLst/>
            <a:ahLst/>
            <a:cxnLst/>
            <a:rect l="l" t="t" r="r" b="b"/>
            <a:pathLst>
              <a:path w="1084" h="1189" extrusionOk="0">
                <a:moveTo>
                  <a:pt x="542" y="1"/>
                </a:moveTo>
                <a:cubicBezTo>
                  <a:pt x="533" y="1"/>
                  <a:pt x="524" y="7"/>
                  <a:pt x="521" y="19"/>
                </a:cubicBezTo>
                <a:cubicBezTo>
                  <a:pt x="459" y="417"/>
                  <a:pt x="380" y="509"/>
                  <a:pt x="19" y="570"/>
                </a:cubicBezTo>
                <a:cubicBezTo>
                  <a:pt x="0" y="576"/>
                  <a:pt x="0" y="613"/>
                  <a:pt x="19" y="619"/>
                </a:cubicBezTo>
                <a:cubicBezTo>
                  <a:pt x="380" y="680"/>
                  <a:pt x="459" y="772"/>
                  <a:pt x="521" y="1170"/>
                </a:cubicBezTo>
                <a:cubicBezTo>
                  <a:pt x="524" y="1182"/>
                  <a:pt x="533" y="1188"/>
                  <a:pt x="542" y="1188"/>
                </a:cubicBezTo>
                <a:cubicBezTo>
                  <a:pt x="551" y="1188"/>
                  <a:pt x="560" y="1182"/>
                  <a:pt x="564" y="1170"/>
                </a:cubicBezTo>
                <a:cubicBezTo>
                  <a:pt x="625" y="772"/>
                  <a:pt x="704" y="680"/>
                  <a:pt x="1066" y="619"/>
                </a:cubicBezTo>
                <a:cubicBezTo>
                  <a:pt x="1084" y="613"/>
                  <a:pt x="1084" y="576"/>
                  <a:pt x="1066" y="570"/>
                </a:cubicBezTo>
                <a:cubicBezTo>
                  <a:pt x="704" y="509"/>
                  <a:pt x="625" y="417"/>
                  <a:pt x="564" y="19"/>
                </a:cubicBezTo>
                <a:cubicBezTo>
                  <a:pt x="560" y="7"/>
                  <a:pt x="551" y="1"/>
                  <a:pt x="542" y="1"/>
                </a:cubicBezTo>
                <a:close/>
              </a:path>
            </a:pathLst>
          </a:custGeom>
          <a:solidFill>
            <a:srgbClr val="FFEC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3"/>
          <p:cNvSpPr/>
          <p:nvPr/>
        </p:nvSpPr>
        <p:spPr>
          <a:xfrm rot="-1187729">
            <a:off x="8082616" y="4411818"/>
            <a:ext cx="1304936" cy="1157875"/>
          </a:xfrm>
          <a:custGeom>
            <a:avLst/>
            <a:gdLst/>
            <a:ahLst/>
            <a:cxnLst/>
            <a:rect l="l" t="t" r="r" b="b"/>
            <a:pathLst>
              <a:path w="4978" h="4417" extrusionOk="0">
                <a:moveTo>
                  <a:pt x="4001" y="1"/>
                </a:moveTo>
                <a:cubicBezTo>
                  <a:pt x="3712" y="1"/>
                  <a:pt x="3380" y="113"/>
                  <a:pt x="3031" y="450"/>
                </a:cubicBezTo>
                <a:cubicBezTo>
                  <a:pt x="2820" y="319"/>
                  <a:pt x="2593" y="259"/>
                  <a:pt x="2373" y="259"/>
                </a:cubicBezTo>
                <a:cubicBezTo>
                  <a:pt x="1764" y="259"/>
                  <a:pt x="1219" y="720"/>
                  <a:pt x="1286" y="1386"/>
                </a:cubicBezTo>
                <a:cubicBezTo>
                  <a:pt x="1240" y="1383"/>
                  <a:pt x="1196" y="1381"/>
                  <a:pt x="1153" y="1381"/>
                </a:cubicBezTo>
                <a:cubicBezTo>
                  <a:pt x="401" y="1381"/>
                  <a:pt x="58" y="1874"/>
                  <a:pt x="1" y="2372"/>
                </a:cubicBezTo>
                <a:lnTo>
                  <a:pt x="3961" y="4417"/>
                </a:lnTo>
                <a:lnTo>
                  <a:pt x="4978" y="450"/>
                </a:lnTo>
                <a:cubicBezTo>
                  <a:pt x="4978" y="450"/>
                  <a:pt x="4578" y="1"/>
                  <a:pt x="400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3"/>
          <p:cNvSpPr/>
          <p:nvPr/>
        </p:nvSpPr>
        <p:spPr>
          <a:xfrm rot="-1187729">
            <a:off x="8625691" y="4658255"/>
            <a:ext cx="277083" cy="511960"/>
          </a:xfrm>
          <a:custGeom>
            <a:avLst/>
            <a:gdLst/>
            <a:ahLst/>
            <a:cxnLst/>
            <a:rect l="l" t="t" r="r" b="b"/>
            <a:pathLst>
              <a:path w="1057" h="1953" extrusionOk="0">
                <a:moveTo>
                  <a:pt x="101" y="0"/>
                </a:moveTo>
                <a:cubicBezTo>
                  <a:pt x="50" y="0"/>
                  <a:pt x="0" y="50"/>
                  <a:pt x="28" y="110"/>
                </a:cubicBezTo>
                <a:lnTo>
                  <a:pt x="904" y="1910"/>
                </a:lnTo>
                <a:cubicBezTo>
                  <a:pt x="916" y="1934"/>
                  <a:pt x="940" y="1952"/>
                  <a:pt x="971" y="1952"/>
                </a:cubicBezTo>
                <a:cubicBezTo>
                  <a:pt x="983" y="1952"/>
                  <a:pt x="995" y="1952"/>
                  <a:pt x="1002" y="1946"/>
                </a:cubicBezTo>
                <a:cubicBezTo>
                  <a:pt x="1044" y="1928"/>
                  <a:pt x="1057" y="1879"/>
                  <a:pt x="1038" y="1842"/>
                </a:cubicBezTo>
                <a:lnTo>
                  <a:pt x="169" y="49"/>
                </a:lnTo>
                <a:cubicBezTo>
                  <a:pt x="154" y="14"/>
                  <a:pt x="127" y="0"/>
                  <a:pt x="101" y="0"/>
                </a:cubicBezTo>
                <a:close/>
              </a:path>
            </a:pathLst>
          </a:custGeom>
          <a:solidFill>
            <a:srgbClr val="FFEC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3"/>
          <p:cNvSpPr/>
          <p:nvPr/>
        </p:nvSpPr>
        <p:spPr>
          <a:xfrm rot="-1187729">
            <a:off x="8848297" y="4540522"/>
            <a:ext cx="94371" cy="352055"/>
          </a:xfrm>
          <a:custGeom>
            <a:avLst/>
            <a:gdLst/>
            <a:ahLst/>
            <a:cxnLst/>
            <a:rect l="l" t="t" r="r" b="b"/>
            <a:pathLst>
              <a:path w="360" h="1343" extrusionOk="0">
                <a:moveTo>
                  <a:pt x="272" y="1"/>
                </a:moveTo>
                <a:cubicBezTo>
                  <a:pt x="238" y="1"/>
                  <a:pt x="204" y="20"/>
                  <a:pt x="196" y="63"/>
                </a:cubicBezTo>
                <a:lnTo>
                  <a:pt x="6" y="1257"/>
                </a:lnTo>
                <a:cubicBezTo>
                  <a:pt x="0" y="1300"/>
                  <a:pt x="24" y="1336"/>
                  <a:pt x="67" y="1343"/>
                </a:cubicBezTo>
                <a:lnTo>
                  <a:pt x="80" y="1343"/>
                </a:lnTo>
                <a:cubicBezTo>
                  <a:pt x="116" y="1343"/>
                  <a:pt x="153" y="1318"/>
                  <a:pt x="159" y="1281"/>
                </a:cubicBezTo>
                <a:lnTo>
                  <a:pt x="349" y="88"/>
                </a:lnTo>
                <a:cubicBezTo>
                  <a:pt x="359" y="33"/>
                  <a:pt x="316" y="1"/>
                  <a:pt x="272" y="1"/>
                </a:cubicBezTo>
                <a:close/>
              </a:path>
            </a:pathLst>
          </a:custGeom>
          <a:solidFill>
            <a:srgbClr val="FFEC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3"/>
          <p:cNvSpPr/>
          <p:nvPr/>
        </p:nvSpPr>
        <p:spPr>
          <a:xfrm rot="1187729" flipH="1">
            <a:off x="-284534" y="4411818"/>
            <a:ext cx="1304936" cy="1157875"/>
          </a:xfrm>
          <a:custGeom>
            <a:avLst/>
            <a:gdLst/>
            <a:ahLst/>
            <a:cxnLst/>
            <a:rect l="l" t="t" r="r" b="b"/>
            <a:pathLst>
              <a:path w="4978" h="4417" extrusionOk="0">
                <a:moveTo>
                  <a:pt x="4001" y="1"/>
                </a:moveTo>
                <a:cubicBezTo>
                  <a:pt x="3712" y="1"/>
                  <a:pt x="3380" y="113"/>
                  <a:pt x="3031" y="450"/>
                </a:cubicBezTo>
                <a:cubicBezTo>
                  <a:pt x="2820" y="319"/>
                  <a:pt x="2593" y="259"/>
                  <a:pt x="2373" y="259"/>
                </a:cubicBezTo>
                <a:cubicBezTo>
                  <a:pt x="1764" y="259"/>
                  <a:pt x="1219" y="720"/>
                  <a:pt x="1286" y="1386"/>
                </a:cubicBezTo>
                <a:cubicBezTo>
                  <a:pt x="1240" y="1383"/>
                  <a:pt x="1196" y="1381"/>
                  <a:pt x="1153" y="1381"/>
                </a:cubicBezTo>
                <a:cubicBezTo>
                  <a:pt x="401" y="1381"/>
                  <a:pt x="58" y="1874"/>
                  <a:pt x="1" y="2372"/>
                </a:cubicBezTo>
                <a:lnTo>
                  <a:pt x="3961" y="4417"/>
                </a:lnTo>
                <a:lnTo>
                  <a:pt x="4978" y="450"/>
                </a:lnTo>
                <a:cubicBezTo>
                  <a:pt x="4978" y="450"/>
                  <a:pt x="4578" y="1"/>
                  <a:pt x="400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3"/>
          <p:cNvSpPr/>
          <p:nvPr/>
        </p:nvSpPr>
        <p:spPr>
          <a:xfrm rot="1187729" flipH="1">
            <a:off x="200244" y="4658255"/>
            <a:ext cx="277083" cy="511960"/>
          </a:xfrm>
          <a:custGeom>
            <a:avLst/>
            <a:gdLst/>
            <a:ahLst/>
            <a:cxnLst/>
            <a:rect l="l" t="t" r="r" b="b"/>
            <a:pathLst>
              <a:path w="1057" h="1953" extrusionOk="0">
                <a:moveTo>
                  <a:pt x="101" y="0"/>
                </a:moveTo>
                <a:cubicBezTo>
                  <a:pt x="50" y="0"/>
                  <a:pt x="0" y="50"/>
                  <a:pt x="28" y="110"/>
                </a:cubicBezTo>
                <a:lnTo>
                  <a:pt x="904" y="1910"/>
                </a:lnTo>
                <a:cubicBezTo>
                  <a:pt x="916" y="1934"/>
                  <a:pt x="940" y="1952"/>
                  <a:pt x="971" y="1952"/>
                </a:cubicBezTo>
                <a:cubicBezTo>
                  <a:pt x="983" y="1952"/>
                  <a:pt x="995" y="1952"/>
                  <a:pt x="1002" y="1946"/>
                </a:cubicBezTo>
                <a:cubicBezTo>
                  <a:pt x="1044" y="1928"/>
                  <a:pt x="1057" y="1879"/>
                  <a:pt x="1038" y="1842"/>
                </a:cubicBezTo>
                <a:lnTo>
                  <a:pt x="169" y="49"/>
                </a:lnTo>
                <a:cubicBezTo>
                  <a:pt x="154" y="14"/>
                  <a:pt x="127" y="0"/>
                  <a:pt x="101" y="0"/>
                </a:cubicBezTo>
                <a:close/>
              </a:path>
            </a:pathLst>
          </a:custGeom>
          <a:solidFill>
            <a:srgbClr val="FFEC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3"/>
          <p:cNvSpPr/>
          <p:nvPr/>
        </p:nvSpPr>
        <p:spPr>
          <a:xfrm rot="1187729" flipH="1">
            <a:off x="331029" y="4942381"/>
            <a:ext cx="370142" cy="199227"/>
          </a:xfrm>
          <a:custGeom>
            <a:avLst/>
            <a:gdLst/>
            <a:ahLst/>
            <a:cxnLst/>
            <a:rect l="l" t="t" r="r" b="b"/>
            <a:pathLst>
              <a:path w="1412" h="760" extrusionOk="0">
                <a:moveTo>
                  <a:pt x="115" y="0"/>
                </a:moveTo>
                <a:cubicBezTo>
                  <a:pt x="44" y="0"/>
                  <a:pt x="1" y="111"/>
                  <a:pt x="89" y="147"/>
                </a:cubicBezTo>
                <a:lnTo>
                  <a:pt x="1270" y="753"/>
                </a:lnTo>
                <a:cubicBezTo>
                  <a:pt x="1283" y="759"/>
                  <a:pt x="1295" y="759"/>
                  <a:pt x="1307" y="759"/>
                </a:cubicBezTo>
                <a:cubicBezTo>
                  <a:pt x="1387" y="759"/>
                  <a:pt x="1411" y="649"/>
                  <a:pt x="1338" y="618"/>
                </a:cubicBezTo>
                <a:lnTo>
                  <a:pt x="156" y="12"/>
                </a:lnTo>
                <a:cubicBezTo>
                  <a:pt x="142" y="4"/>
                  <a:pt x="128" y="0"/>
                  <a:pt x="115" y="0"/>
                </a:cubicBezTo>
                <a:close/>
              </a:path>
            </a:pathLst>
          </a:custGeom>
          <a:solidFill>
            <a:srgbClr val="FFEC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3"/>
          <p:cNvSpPr/>
          <p:nvPr/>
        </p:nvSpPr>
        <p:spPr>
          <a:xfrm rot="1187729" flipH="1">
            <a:off x="160350" y="4540522"/>
            <a:ext cx="94371" cy="352055"/>
          </a:xfrm>
          <a:custGeom>
            <a:avLst/>
            <a:gdLst/>
            <a:ahLst/>
            <a:cxnLst/>
            <a:rect l="l" t="t" r="r" b="b"/>
            <a:pathLst>
              <a:path w="360" h="1343" extrusionOk="0">
                <a:moveTo>
                  <a:pt x="272" y="1"/>
                </a:moveTo>
                <a:cubicBezTo>
                  <a:pt x="238" y="1"/>
                  <a:pt x="204" y="20"/>
                  <a:pt x="196" y="63"/>
                </a:cubicBezTo>
                <a:lnTo>
                  <a:pt x="6" y="1257"/>
                </a:lnTo>
                <a:cubicBezTo>
                  <a:pt x="0" y="1300"/>
                  <a:pt x="24" y="1336"/>
                  <a:pt x="67" y="1343"/>
                </a:cubicBezTo>
                <a:lnTo>
                  <a:pt x="80" y="1343"/>
                </a:lnTo>
                <a:cubicBezTo>
                  <a:pt x="116" y="1343"/>
                  <a:pt x="153" y="1318"/>
                  <a:pt x="159" y="1281"/>
                </a:cubicBezTo>
                <a:lnTo>
                  <a:pt x="349" y="88"/>
                </a:lnTo>
                <a:cubicBezTo>
                  <a:pt x="359" y="33"/>
                  <a:pt x="316" y="1"/>
                  <a:pt x="272" y="1"/>
                </a:cubicBezTo>
                <a:close/>
              </a:path>
            </a:pathLst>
          </a:custGeom>
          <a:solidFill>
            <a:srgbClr val="FFEC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4"/>
          <p:cNvSpPr/>
          <p:nvPr/>
        </p:nvSpPr>
        <p:spPr>
          <a:xfrm rot="-5400000">
            <a:off x="2040034" y="-1915424"/>
            <a:ext cx="5063890" cy="8974308"/>
          </a:xfrm>
          <a:custGeom>
            <a:avLst/>
            <a:gdLst/>
            <a:ahLst/>
            <a:cxnLst/>
            <a:rect l="l" t="t" r="r" b="b"/>
            <a:pathLst>
              <a:path w="43479" h="61605" extrusionOk="0">
                <a:moveTo>
                  <a:pt x="12368" y="0"/>
                </a:moveTo>
                <a:cubicBezTo>
                  <a:pt x="11776" y="0"/>
                  <a:pt x="11185" y="92"/>
                  <a:pt x="10616" y="276"/>
                </a:cubicBezTo>
                <a:cubicBezTo>
                  <a:pt x="10168" y="415"/>
                  <a:pt x="9703" y="485"/>
                  <a:pt x="9239" y="485"/>
                </a:cubicBezTo>
                <a:cubicBezTo>
                  <a:pt x="8765" y="485"/>
                  <a:pt x="8291" y="412"/>
                  <a:pt x="7837" y="263"/>
                </a:cubicBezTo>
                <a:cubicBezTo>
                  <a:pt x="7272" y="87"/>
                  <a:pt x="6693" y="2"/>
                  <a:pt x="6119" y="2"/>
                </a:cubicBezTo>
                <a:cubicBezTo>
                  <a:pt x="4618" y="2"/>
                  <a:pt x="3152" y="589"/>
                  <a:pt x="2058" y="1684"/>
                </a:cubicBezTo>
                <a:cubicBezTo>
                  <a:pt x="545" y="3190"/>
                  <a:pt x="1" y="5418"/>
                  <a:pt x="643" y="7456"/>
                </a:cubicBezTo>
                <a:cubicBezTo>
                  <a:pt x="931" y="8362"/>
                  <a:pt x="937" y="9342"/>
                  <a:pt x="656" y="10248"/>
                </a:cubicBezTo>
                <a:cubicBezTo>
                  <a:pt x="288" y="11393"/>
                  <a:pt x="288" y="12617"/>
                  <a:pt x="656" y="13762"/>
                </a:cubicBezTo>
                <a:cubicBezTo>
                  <a:pt x="937" y="14656"/>
                  <a:pt x="937" y="15617"/>
                  <a:pt x="656" y="16511"/>
                </a:cubicBezTo>
                <a:cubicBezTo>
                  <a:pt x="288" y="17655"/>
                  <a:pt x="288" y="18886"/>
                  <a:pt x="656" y="20031"/>
                </a:cubicBezTo>
                <a:cubicBezTo>
                  <a:pt x="937" y="20924"/>
                  <a:pt x="937" y="21886"/>
                  <a:pt x="656" y="22773"/>
                </a:cubicBezTo>
                <a:cubicBezTo>
                  <a:pt x="288" y="23918"/>
                  <a:pt x="288" y="25149"/>
                  <a:pt x="656" y="26293"/>
                </a:cubicBezTo>
                <a:cubicBezTo>
                  <a:pt x="937" y="27187"/>
                  <a:pt x="937" y="28148"/>
                  <a:pt x="656" y="29042"/>
                </a:cubicBezTo>
                <a:cubicBezTo>
                  <a:pt x="288" y="30187"/>
                  <a:pt x="288" y="31417"/>
                  <a:pt x="656" y="32562"/>
                </a:cubicBezTo>
                <a:cubicBezTo>
                  <a:pt x="937" y="33456"/>
                  <a:pt x="937" y="34417"/>
                  <a:pt x="656" y="35311"/>
                </a:cubicBezTo>
                <a:cubicBezTo>
                  <a:pt x="288" y="36456"/>
                  <a:pt x="288" y="37686"/>
                  <a:pt x="656" y="38831"/>
                </a:cubicBezTo>
                <a:cubicBezTo>
                  <a:pt x="937" y="39718"/>
                  <a:pt x="937" y="40680"/>
                  <a:pt x="656" y="41573"/>
                </a:cubicBezTo>
                <a:cubicBezTo>
                  <a:pt x="288" y="42718"/>
                  <a:pt x="288" y="43949"/>
                  <a:pt x="656" y="45093"/>
                </a:cubicBezTo>
                <a:cubicBezTo>
                  <a:pt x="937" y="45987"/>
                  <a:pt x="937" y="46948"/>
                  <a:pt x="656" y="47842"/>
                </a:cubicBezTo>
                <a:cubicBezTo>
                  <a:pt x="288" y="48987"/>
                  <a:pt x="288" y="50211"/>
                  <a:pt x="656" y="51356"/>
                </a:cubicBezTo>
                <a:cubicBezTo>
                  <a:pt x="937" y="52262"/>
                  <a:pt x="931" y="53242"/>
                  <a:pt x="643" y="54148"/>
                </a:cubicBezTo>
                <a:cubicBezTo>
                  <a:pt x="1" y="56186"/>
                  <a:pt x="545" y="58415"/>
                  <a:pt x="2058" y="59921"/>
                </a:cubicBezTo>
                <a:cubicBezTo>
                  <a:pt x="3152" y="61015"/>
                  <a:pt x="4618" y="61602"/>
                  <a:pt x="6119" y="61602"/>
                </a:cubicBezTo>
                <a:cubicBezTo>
                  <a:pt x="6693" y="61602"/>
                  <a:pt x="7272" y="61517"/>
                  <a:pt x="7837" y="61341"/>
                </a:cubicBezTo>
                <a:cubicBezTo>
                  <a:pt x="8291" y="61192"/>
                  <a:pt x="8765" y="61119"/>
                  <a:pt x="9239" y="61119"/>
                </a:cubicBezTo>
                <a:cubicBezTo>
                  <a:pt x="9703" y="61119"/>
                  <a:pt x="10168" y="61189"/>
                  <a:pt x="10616" y="61329"/>
                </a:cubicBezTo>
                <a:cubicBezTo>
                  <a:pt x="11185" y="61512"/>
                  <a:pt x="11778" y="61604"/>
                  <a:pt x="12370" y="61604"/>
                </a:cubicBezTo>
                <a:cubicBezTo>
                  <a:pt x="12962" y="61604"/>
                  <a:pt x="13554" y="61512"/>
                  <a:pt x="14124" y="61329"/>
                </a:cubicBezTo>
                <a:cubicBezTo>
                  <a:pt x="14568" y="61185"/>
                  <a:pt x="15028" y="61113"/>
                  <a:pt x="15490" y="61113"/>
                </a:cubicBezTo>
                <a:cubicBezTo>
                  <a:pt x="15951" y="61113"/>
                  <a:pt x="16413" y="61185"/>
                  <a:pt x="16860" y="61329"/>
                </a:cubicBezTo>
                <a:cubicBezTo>
                  <a:pt x="17430" y="61509"/>
                  <a:pt x="18022" y="61599"/>
                  <a:pt x="18614" y="61599"/>
                </a:cubicBezTo>
                <a:cubicBezTo>
                  <a:pt x="19206" y="61599"/>
                  <a:pt x="19799" y="61509"/>
                  <a:pt x="20368" y="61329"/>
                </a:cubicBezTo>
                <a:cubicBezTo>
                  <a:pt x="20815" y="61185"/>
                  <a:pt x="21277" y="61113"/>
                  <a:pt x="21739" y="61113"/>
                </a:cubicBezTo>
                <a:cubicBezTo>
                  <a:pt x="22200" y="61113"/>
                  <a:pt x="22661" y="61185"/>
                  <a:pt x="23105" y="61329"/>
                </a:cubicBezTo>
                <a:cubicBezTo>
                  <a:pt x="23677" y="61512"/>
                  <a:pt x="24269" y="61604"/>
                  <a:pt x="24862" y="61604"/>
                </a:cubicBezTo>
                <a:cubicBezTo>
                  <a:pt x="25454" y="61604"/>
                  <a:pt x="26046" y="61512"/>
                  <a:pt x="26618" y="61329"/>
                </a:cubicBezTo>
                <a:cubicBezTo>
                  <a:pt x="27062" y="61185"/>
                  <a:pt x="27523" y="61113"/>
                  <a:pt x="27984" y="61113"/>
                </a:cubicBezTo>
                <a:cubicBezTo>
                  <a:pt x="28446" y="61113"/>
                  <a:pt x="28908" y="61185"/>
                  <a:pt x="29355" y="61329"/>
                </a:cubicBezTo>
                <a:cubicBezTo>
                  <a:pt x="29924" y="61512"/>
                  <a:pt x="30515" y="61604"/>
                  <a:pt x="31106" y="61604"/>
                </a:cubicBezTo>
                <a:cubicBezTo>
                  <a:pt x="31697" y="61604"/>
                  <a:pt x="32287" y="61512"/>
                  <a:pt x="32857" y="61329"/>
                </a:cubicBezTo>
                <a:cubicBezTo>
                  <a:pt x="33305" y="61189"/>
                  <a:pt x="33770" y="61119"/>
                  <a:pt x="34234" y="61119"/>
                </a:cubicBezTo>
                <a:cubicBezTo>
                  <a:pt x="34709" y="61119"/>
                  <a:pt x="35184" y="61192"/>
                  <a:pt x="35642" y="61341"/>
                </a:cubicBezTo>
                <a:cubicBezTo>
                  <a:pt x="36205" y="61517"/>
                  <a:pt x="36783" y="61602"/>
                  <a:pt x="37356" y="61602"/>
                </a:cubicBezTo>
                <a:cubicBezTo>
                  <a:pt x="38857" y="61602"/>
                  <a:pt x="40325" y="61015"/>
                  <a:pt x="41415" y="59921"/>
                </a:cubicBezTo>
                <a:cubicBezTo>
                  <a:pt x="42927" y="58415"/>
                  <a:pt x="43472" y="56186"/>
                  <a:pt x="42835" y="54148"/>
                </a:cubicBezTo>
                <a:cubicBezTo>
                  <a:pt x="42541" y="53242"/>
                  <a:pt x="42535" y="52262"/>
                  <a:pt x="42823" y="51356"/>
                </a:cubicBezTo>
                <a:cubicBezTo>
                  <a:pt x="43007" y="50787"/>
                  <a:pt x="43099" y="50193"/>
                  <a:pt x="43099" y="49599"/>
                </a:cubicBezTo>
                <a:cubicBezTo>
                  <a:pt x="43099" y="48999"/>
                  <a:pt x="43007" y="48405"/>
                  <a:pt x="42823" y="47842"/>
                </a:cubicBezTo>
                <a:cubicBezTo>
                  <a:pt x="42535" y="46948"/>
                  <a:pt x="42535" y="45987"/>
                  <a:pt x="42823" y="45093"/>
                </a:cubicBezTo>
                <a:cubicBezTo>
                  <a:pt x="43190" y="43949"/>
                  <a:pt x="43190" y="42718"/>
                  <a:pt x="42823" y="41573"/>
                </a:cubicBezTo>
                <a:cubicBezTo>
                  <a:pt x="42535" y="40680"/>
                  <a:pt x="42535" y="39718"/>
                  <a:pt x="42823" y="38825"/>
                </a:cubicBezTo>
                <a:cubicBezTo>
                  <a:pt x="43190" y="37680"/>
                  <a:pt x="43190" y="36449"/>
                  <a:pt x="42823" y="35305"/>
                </a:cubicBezTo>
                <a:cubicBezTo>
                  <a:pt x="42535" y="34417"/>
                  <a:pt x="42535" y="33456"/>
                  <a:pt x="42823" y="32562"/>
                </a:cubicBezTo>
                <a:cubicBezTo>
                  <a:pt x="43190" y="31417"/>
                  <a:pt x="43190" y="30187"/>
                  <a:pt x="42823" y="29042"/>
                </a:cubicBezTo>
                <a:cubicBezTo>
                  <a:pt x="42535" y="28148"/>
                  <a:pt x="42535" y="27187"/>
                  <a:pt x="42823" y="26293"/>
                </a:cubicBezTo>
                <a:cubicBezTo>
                  <a:pt x="43190" y="25149"/>
                  <a:pt x="43190" y="23918"/>
                  <a:pt x="42823" y="22773"/>
                </a:cubicBezTo>
                <a:cubicBezTo>
                  <a:pt x="42535" y="21886"/>
                  <a:pt x="42535" y="20924"/>
                  <a:pt x="42823" y="20031"/>
                </a:cubicBezTo>
                <a:cubicBezTo>
                  <a:pt x="43190" y="18886"/>
                  <a:pt x="43190" y="17655"/>
                  <a:pt x="42823" y="16511"/>
                </a:cubicBezTo>
                <a:cubicBezTo>
                  <a:pt x="42535" y="15617"/>
                  <a:pt x="42535" y="14656"/>
                  <a:pt x="42823" y="13762"/>
                </a:cubicBezTo>
                <a:cubicBezTo>
                  <a:pt x="43190" y="12617"/>
                  <a:pt x="43190" y="11393"/>
                  <a:pt x="42823" y="10248"/>
                </a:cubicBezTo>
                <a:cubicBezTo>
                  <a:pt x="42541" y="9342"/>
                  <a:pt x="42541" y="8362"/>
                  <a:pt x="42835" y="7456"/>
                </a:cubicBezTo>
                <a:cubicBezTo>
                  <a:pt x="43478" y="5418"/>
                  <a:pt x="42927" y="3190"/>
                  <a:pt x="41415" y="1684"/>
                </a:cubicBezTo>
                <a:cubicBezTo>
                  <a:pt x="40325" y="589"/>
                  <a:pt x="38857" y="2"/>
                  <a:pt x="37356" y="2"/>
                </a:cubicBezTo>
                <a:cubicBezTo>
                  <a:pt x="36783" y="2"/>
                  <a:pt x="36205" y="87"/>
                  <a:pt x="35642" y="263"/>
                </a:cubicBezTo>
                <a:cubicBezTo>
                  <a:pt x="35184" y="412"/>
                  <a:pt x="34711" y="485"/>
                  <a:pt x="34237" y="485"/>
                </a:cubicBezTo>
                <a:cubicBezTo>
                  <a:pt x="33774" y="485"/>
                  <a:pt x="33311" y="415"/>
                  <a:pt x="32863" y="276"/>
                </a:cubicBezTo>
                <a:cubicBezTo>
                  <a:pt x="32290" y="92"/>
                  <a:pt x="31698" y="0"/>
                  <a:pt x="31107" y="0"/>
                </a:cubicBezTo>
                <a:cubicBezTo>
                  <a:pt x="30515" y="0"/>
                  <a:pt x="29924" y="92"/>
                  <a:pt x="29355" y="276"/>
                </a:cubicBezTo>
                <a:cubicBezTo>
                  <a:pt x="28911" y="419"/>
                  <a:pt x="28449" y="491"/>
                  <a:pt x="27987" y="491"/>
                </a:cubicBezTo>
                <a:cubicBezTo>
                  <a:pt x="27525" y="491"/>
                  <a:pt x="27062" y="419"/>
                  <a:pt x="26618" y="276"/>
                </a:cubicBezTo>
                <a:cubicBezTo>
                  <a:pt x="26046" y="92"/>
                  <a:pt x="25454" y="0"/>
                  <a:pt x="24862" y="0"/>
                </a:cubicBezTo>
                <a:cubicBezTo>
                  <a:pt x="24271" y="0"/>
                  <a:pt x="23680" y="92"/>
                  <a:pt x="23111" y="276"/>
                </a:cubicBezTo>
                <a:cubicBezTo>
                  <a:pt x="22664" y="419"/>
                  <a:pt x="22202" y="491"/>
                  <a:pt x="21739" y="491"/>
                </a:cubicBezTo>
                <a:cubicBezTo>
                  <a:pt x="21277" y="491"/>
                  <a:pt x="20815" y="419"/>
                  <a:pt x="20368" y="276"/>
                </a:cubicBezTo>
                <a:cubicBezTo>
                  <a:pt x="19799" y="92"/>
                  <a:pt x="19206" y="0"/>
                  <a:pt x="18614" y="0"/>
                </a:cubicBezTo>
                <a:cubicBezTo>
                  <a:pt x="18022" y="0"/>
                  <a:pt x="17430" y="92"/>
                  <a:pt x="16860" y="276"/>
                </a:cubicBezTo>
                <a:cubicBezTo>
                  <a:pt x="16416" y="419"/>
                  <a:pt x="15954" y="491"/>
                  <a:pt x="15492" y="491"/>
                </a:cubicBezTo>
                <a:cubicBezTo>
                  <a:pt x="15030" y="491"/>
                  <a:pt x="14568" y="419"/>
                  <a:pt x="14124" y="276"/>
                </a:cubicBezTo>
                <a:cubicBezTo>
                  <a:pt x="13551" y="92"/>
                  <a:pt x="12959" y="0"/>
                  <a:pt x="1236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</a:t>
            </a:r>
            <a:endParaRPr/>
          </a:p>
        </p:txBody>
      </p:sp>
      <p:sp>
        <p:nvSpPr>
          <p:cNvPr id="39" name="Google Shape;39;p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4"/>
          <p:cNvSpPr txBox="1">
            <a:spLocks noGrp="1"/>
          </p:cNvSpPr>
          <p:nvPr>
            <p:ph type="body" idx="1"/>
          </p:nvPr>
        </p:nvSpPr>
        <p:spPr>
          <a:xfrm>
            <a:off x="720000" y="1017725"/>
            <a:ext cx="7704000" cy="3590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AutoNum type="arabicPeriod"/>
              <a:defRPr sz="1250"/>
            </a:lvl1pPr>
            <a:lvl2pPr marL="914400" lvl="1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AutoNum type="alphaLcPeriod"/>
              <a:defRPr/>
            </a:lvl2pPr>
            <a:lvl3pPr marL="1371600" lvl="2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AutoNum type="romanLcPeriod"/>
              <a:defRPr/>
            </a:lvl3pPr>
            <a:lvl4pPr marL="1828800" lvl="3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AutoNum type="arabicPeriod"/>
              <a:defRPr/>
            </a:lvl4pPr>
            <a:lvl5pPr marL="2286000" lvl="4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AutoNum type="alphaLcPeriod"/>
              <a:defRPr/>
            </a:lvl5pPr>
            <a:lvl6pPr marL="2743200" lvl="5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AutoNum type="romanLcPeriod"/>
              <a:defRPr/>
            </a:lvl6pPr>
            <a:lvl7pPr marL="3200400" lvl="6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AutoNum type="arabicPeriod"/>
              <a:defRPr/>
            </a:lvl7pPr>
            <a:lvl8pPr marL="3657600" lvl="7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AutoNum type="alphaLcPeriod"/>
              <a:defRPr/>
            </a:lvl8pPr>
            <a:lvl9pPr marL="4114800" lvl="8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AutoNum type="romanLcPeriod"/>
              <a:defRPr/>
            </a:lvl9pPr>
          </a:lstStyle>
          <a:p>
            <a:endParaRPr/>
          </a:p>
        </p:txBody>
      </p:sp>
      <p:sp>
        <p:nvSpPr>
          <p:cNvPr id="41" name="Google Shape;41;p4"/>
          <p:cNvSpPr/>
          <p:nvPr/>
        </p:nvSpPr>
        <p:spPr>
          <a:xfrm rot="-879592">
            <a:off x="7242450" y="4389014"/>
            <a:ext cx="2568332" cy="1202053"/>
          </a:xfrm>
          <a:custGeom>
            <a:avLst/>
            <a:gdLst/>
            <a:ahLst/>
            <a:cxnLst/>
            <a:rect l="l" t="t" r="r" b="b"/>
            <a:pathLst>
              <a:path w="29515" h="13813" extrusionOk="0">
                <a:moveTo>
                  <a:pt x="24493" y="1"/>
                </a:moveTo>
                <a:cubicBezTo>
                  <a:pt x="22899" y="1"/>
                  <a:pt x="21389" y="813"/>
                  <a:pt x="20515" y="2190"/>
                </a:cubicBezTo>
                <a:cubicBezTo>
                  <a:pt x="19734" y="1696"/>
                  <a:pt x="18863" y="1461"/>
                  <a:pt x="18002" y="1461"/>
                </a:cubicBezTo>
                <a:cubicBezTo>
                  <a:pt x="16439" y="1461"/>
                  <a:pt x="14909" y="2236"/>
                  <a:pt x="14014" y="3653"/>
                </a:cubicBezTo>
                <a:cubicBezTo>
                  <a:pt x="13229" y="3156"/>
                  <a:pt x="12355" y="2919"/>
                  <a:pt x="11492" y="2919"/>
                </a:cubicBezTo>
                <a:cubicBezTo>
                  <a:pt x="9931" y="2919"/>
                  <a:pt x="8405" y="3695"/>
                  <a:pt x="7506" y="5110"/>
                </a:cubicBezTo>
                <a:cubicBezTo>
                  <a:pt x="6711" y="4609"/>
                  <a:pt x="5846" y="4378"/>
                  <a:pt x="4999" y="4378"/>
                </a:cubicBezTo>
                <a:cubicBezTo>
                  <a:pt x="2777" y="4378"/>
                  <a:pt x="683" y="5967"/>
                  <a:pt x="319" y="8410"/>
                </a:cubicBezTo>
                <a:lnTo>
                  <a:pt x="325" y="8410"/>
                </a:lnTo>
                <a:cubicBezTo>
                  <a:pt x="1" y="10614"/>
                  <a:pt x="1262" y="12738"/>
                  <a:pt x="3349" y="13515"/>
                </a:cubicBezTo>
                <a:cubicBezTo>
                  <a:pt x="3887" y="13716"/>
                  <a:pt x="4442" y="13812"/>
                  <a:pt x="4990" y="13812"/>
                </a:cubicBezTo>
                <a:cubicBezTo>
                  <a:pt x="6565" y="13812"/>
                  <a:pt x="8084" y="13018"/>
                  <a:pt x="8969" y="11624"/>
                </a:cubicBezTo>
                <a:cubicBezTo>
                  <a:pt x="9754" y="12121"/>
                  <a:pt x="10628" y="12358"/>
                  <a:pt x="11491" y="12358"/>
                </a:cubicBezTo>
                <a:cubicBezTo>
                  <a:pt x="13052" y="12358"/>
                  <a:pt x="14578" y="11582"/>
                  <a:pt x="15477" y="10167"/>
                </a:cubicBezTo>
                <a:cubicBezTo>
                  <a:pt x="16258" y="10660"/>
                  <a:pt x="17129" y="10896"/>
                  <a:pt x="17990" y="10896"/>
                </a:cubicBezTo>
                <a:cubicBezTo>
                  <a:pt x="19553" y="10896"/>
                  <a:pt x="21082" y="10120"/>
                  <a:pt x="21978" y="8704"/>
                </a:cubicBezTo>
                <a:cubicBezTo>
                  <a:pt x="22751" y="9190"/>
                  <a:pt x="23626" y="9432"/>
                  <a:pt x="24500" y="9432"/>
                </a:cubicBezTo>
                <a:cubicBezTo>
                  <a:pt x="25453" y="9432"/>
                  <a:pt x="26404" y="9144"/>
                  <a:pt x="27218" y="8569"/>
                </a:cubicBezTo>
                <a:cubicBezTo>
                  <a:pt x="28773" y="7473"/>
                  <a:pt x="29514" y="5545"/>
                  <a:pt x="29098" y="3684"/>
                </a:cubicBezTo>
                <a:cubicBezTo>
                  <a:pt x="28682" y="1823"/>
                  <a:pt x="27182" y="396"/>
                  <a:pt x="25308" y="72"/>
                </a:cubicBezTo>
                <a:cubicBezTo>
                  <a:pt x="25036" y="24"/>
                  <a:pt x="24763" y="1"/>
                  <a:pt x="24493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4"/>
          <p:cNvSpPr/>
          <p:nvPr/>
        </p:nvSpPr>
        <p:spPr>
          <a:xfrm rot="-879592">
            <a:off x="7280803" y="4536452"/>
            <a:ext cx="2568767" cy="1202053"/>
          </a:xfrm>
          <a:custGeom>
            <a:avLst/>
            <a:gdLst/>
            <a:ahLst/>
            <a:cxnLst/>
            <a:rect l="l" t="t" r="r" b="b"/>
            <a:pathLst>
              <a:path w="29520" h="13813" extrusionOk="0">
                <a:moveTo>
                  <a:pt x="24493" y="0"/>
                </a:moveTo>
                <a:cubicBezTo>
                  <a:pt x="22899" y="0"/>
                  <a:pt x="21390" y="813"/>
                  <a:pt x="20521" y="2190"/>
                </a:cubicBezTo>
                <a:cubicBezTo>
                  <a:pt x="19738" y="1696"/>
                  <a:pt x="18866" y="1460"/>
                  <a:pt x="18004" y="1460"/>
                </a:cubicBezTo>
                <a:cubicBezTo>
                  <a:pt x="16441" y="1460"/>
                  <a:pt x="14913" y="2236"/>
                  <a:pt x="14013" y="3653"/>
                </a:cubicBezTo>
                <a:cubicBezTo>
                  <a:pt x="13231" y="3156"/>
                  <a:pt x="12358" y="2919"/>
                  <a:pt x="11495" y="2919"/>
                </a:cubicBezTo>
                <a:cubicBezTo>
                  <a:pt x="9934" y="2919"/>
                  <a:pt x="8407" y="3694"/>
                  <a:pt x="7512" y="5110"/>
                </a:cubicBezTo>
                <a:cubicBezTo>
                  <a:pt x="6717" y="4608"/>
                  <a:pt x="5851" y="4378"/>
                  <a:pt x="5005" y="4378"/>
                </a:cubicBezTo>
                <a:cubicBezTo>
                  <a:pt x="2782" y="4378"/>
                  <a:pt x="688" y="5967"/>
                  <a:pt x="325" y="8410"/>
                </a:cubicBezTo>
                <a:cubicBezTo>
                  <a:pt x="0" y="10607"/>
                  <a:pt x="1261" y="12738"/>
                  <a:pt x="3349" y="13515"/>
                </a:cubicBezTo>
                <a:cubicBezTo>
                  <a:pt x="3888" y="13716"/>
                  <a:pt x="4444" y="13812"/>
                  <a:pt x="4993" y="13812"/>
                </a:cubicBezTo>
                <a:cubicBezTo>
                  <a:pt x="6571" y="13812"/>
                  <a:pt x="8089" y="13018"/>
                  <a:pt x="8975" y="11623"/>
                </a:cubicBezTo>
                <a:cubicBezTo>
                  <a:pt x="9757" y="12120"/>
                  <a:pt x="10631" y="12357"/>
                  <a:pt x="11493" y="12357"/>
                </a:cubicBezTo>
                <a:cubicBezTo>
                  <a:pt x="13054" y="12357"/>
                  <a:pt x="14581" y="11582"/>
                  <a:pt x="15476" y="10166"/>
                </a:cubicBezTo>
                <a:cubicBezTo>
                  <a:pt x="16259" y="10660"/>
                  <a:pt x="17131" y="10896"/>
                  <a:pt x="17993" y="10896"/>
                </a:cubicBezTo>
                <a:cubicBezTo>
                  <a:pt x="19556" y="10896"/>
                  <a:pt x="21084" y="10120"/>
                  <a:pt x="21984" y="8703"/>
                </a:cubicBezTo>
                <a:cubicBezTo>
                  <a:pt x="22754" y="9189"/>
                  <a:pt x="23629" y="9432"/>
                  <a:pt x="24503" y="9432"/>
                </a:cubicBezTo>
                <a:cubicBezTo>
                  <a:pt x="25456" y="9432"/>
                  <a:pt x="26407" y="9144"/>
                  <a:pt x="27218" y="8569"/>
                </a:cubicBezTo>
                <a:cubicBezTo>
                  <a:pt x="28779" y="7473"/>
                  <a:pt x="29520" y="5544"/>
                  <a:pt x="29104" y="3683"/>
                </a:cubicBezTo>
                <a:cubicBezTo>
                  <a:pt x="28681" y="1822"/>
                  <a:pt x="27187" y="396"/>
                  <a:pt x="25308" y="72"/>
                </a:cubicBezTo>
                <a:cubicBezTo>
                  <a:pt x="25036" y="24"/>
                  <a:pt x="24763" y="0"/>
                  <a:pt x="2449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4"/>
          <p:cNvSpPr/>
          <p:nvPr/>
        </p:nvSpPr>
        <p:spPr>
          <a:xfrm rot="-879592">
            <a:off x="7319634" y="4683847"/>
            <a:ext cx="2568245" cy="1202140"/>
          </a:xfrm>
          <a:custGeom>
            <a:avLst/>
            <a:gdLst/>
            <a:ahLst/>
            <a:cxnLst/>
            <a:rect l="l" t="t" r="r" b="b"/>
            <a:pathLst>
              <a:path w="29514" h="13814" extrusionOk="0">
                <a:moveTo>
                  <a:pt x="24498" y="0"/>
                </a:moveTo>
                <a:cubicBezTo>
                  <a:pt x="22901" y="0"/>
                  <a:pt x="21391" y="814"/>
                  <a:pt x="20515" y="2193"/>
                </a:cubicBezTo>
                <a:cubicBezTo>
                  <a:pt x="19730" y="1697"/>
                  <a:pt x="18856" y="1460"/>
                  <a:pt x="17993" y="1460"/>
                </a:cubicBezTo>
                <a:cubicBezTo>
                  <a:pt x="16432" y="1460"/>
                  <a:pt x="14906" y="2235"/>
                  <a:pt x="14007" y="3650"/>
                </a:cubicBezTo>
                <a:cubicBezTo>
                  <a:pt x="13226" y="3157"/>
                  <a:pt x="12355" y="2921"/>
                  <a:pt x="11494" y="2921"/>
                </a:cubicBezTo>
                <a:cubicBezTo>
                  <a:pt x="9931" y="2921"/>
                  <a:pt x="8402" y="3697"/>
                  <a:pt x="7506" y="5114"/>
                </a:cubicBezTo>
                <a:cubicBezTo>
                  <a:pt x="6709" y="4609"/>
                  <a:pt x="5842" y="4378"/>
                  <a:pt x="4994" y="4378"/>
                </a:cubicBezTo>
                <a:cubicBezTo>
                  <a:pt x="2773" y="4378"/>
                  <a:pt x="682" y="5966"/>
                  <a:pt x="319" y="8407"/>
                </a:cubicBezTo>
                <a:lnTo>
                  <a:pt x="319" y="8413"/>
                </a:lnTo>
                <a:cubicBezTo>
                  <a:pt x="0" y="10617"/>
                  <a:pt x="1262" y="12741"/>
                  <a:pt x="3343" y="13519"/>
                </a:cubicBezTo>
                <a:cubicBezTo>
                  <a:pt x="3881" y="13718"/>
                  <a:pt x="4437" y="13813"/>
                  <a:pt x="4985" y="13813"/>
                </a:cubicBezTo>
                <a:cubicBezTo>
                  <a:pt x="6563" y="13813"/>
                  <a:pt x="8083" y="13022"/>
                  <a:pt x="8969" y="11627"/>
                </a:cubicBezTo>
                <a:cubicBezTo>
                  <a:pt x="9750" y="12121"/>
                  <a:pt x="10621" y="12357"/>
                  <a:pt x="11482" y="12357"/>
                </a:cubicBezTo>
                <a:cubicBezTo>
                  <a:pt x="13045" y="12357"/>
                  <a:pt x="14574" y="11581"/>
                  <a:pt x="15470" y="10164"/>
                </a:cubicBezTo>
                <a:cubicBezTo>
                  <a:pt x="16255" y="10661"/>
                  <a:pt x="17129" y="10898"/>
                  <a:pt x="17992" y="10898"/>
                </a:cubicBezTo>
                <a:cubicBezTo>
                  <a:pt x="19553" y="10898"/>
                  <a:pt x="21079" y="10122"/>
                  <a:pt x="21978" y="8707"/>
                </a:cubicBezTo>
                <a:cubicBezTo>
                  <a:pt x="22748" y="9193"/>
                  <a:pt x="23623" y="9436"/>
                  <a:pt x="24497" y="9436"/>
                </a:cubicBezTo>
                <a:cubicBezTo>
                  <a:pt x="25450" y="9436"/>
                  <a:pt x="26401" y="9147"/>
                  <a:pt x="27212" y="8572"/>
                </a:cubicBezTo>
                <a:cubicBezTo>
                  <a:pt x="28773" y="7477"/>
                  <a:pt x="29514" y="5542"/>
                  <a:pt x="29098" y="3687"/>
                </a:cubicBezTo>
                <a:cubicBezTo>
                  <a:pt x="28681" y="1826"/>
                  <a:pt x="27181" y="400"/>
                  <a:pt x="25302" y="69"/>
                </a:cubicBezTo>
                <a:cubicBezTo>
                  <a:pt x="25033" y="23"/>
                  <a:pt x="24765" y="0"/>
                  <a:pt x="24498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4"/>
          <p:cNvSpPr/>
          <p:nvPr/>
        </p:nvSpPr>
        <p:spPr>
          <a:xfrm rot="-879592">
            <a:off x="7358161" y="4831460"/>
            <a:ext cx="2568332" cy="1201792"/>
          </a:xfrm>
          <a:custGeom>
            <a:avLst/>
            <a:gdLst/>
            <a:ahLst/>
            <a:cxnLst/>
            <a:rect l="l" t="t" r="r" b="b"/>
            <a:pathLst>
              <a:path w="29515" h="13810" extrusionOk="0">
                <a:moveTo>
                  <a:pt x="24504" y="0"/>
                </a:moveTo>
                <a:cubicBezTo>
                  <a:pt x="22906" y="0"/>
                  <a:pt x="21391" y="814"/>
                  <a:pt x="20515" y="2194"/>
                </a:cubicBezTo>
                <a:cubicBezTo>
                  <a:pt x="19733" y="1697"/>
                  <a:pt x="18859" y="1460"/>
                  <a:pt x="17996" y="1460"/>
                </a:cubicBezTo>
                <a:cubicBezTo>
                  <a:pt x="16436" y="1460"/>
                  <a:pt x="14908" y="2235"/>
                  <a:pt x="14013" y="3651"/>
                </a:cubicBezTo>
                <a:cubicBezTo>
                  <a:pt x="13230" y="3157"/>
                  <a:pt x="12358" y="2921"/>
                  <a:pt x="11497" y="2921"/>
                </a:cubicBezTo>
                <a:cubicBezTo>
                  <a:pt x="9934" y="2921"/>
                  <a:pt x="8406" y="3697"/>
                  <a:pt x="7506" y="5114"/>
                </a:cubicBezTo>
                <a:cubicBezTo>
                  <a:pt x="6709" y="4610"/>
                  <a:pt x="5843" y="4378"/>
                  <a:pt x="4995" y="4378"/>
                </a:cubicBezTo>
                <a:cubicBezTo>
                  <a:pt x="2774" y="4378"/>
                  <a:pt x="684" y="5968"/>
                  <a:pt x="325" y="8413"/>
                </a:cubicBezTo>
                <a:cubicBezTo>
                  <a:pt x="1" y="10611"/>
                  <a:pt x="1262" y="12742"/>
                  <a:pt x="3343" y="13513"/>
                </a:cubicBezTo>
                <a:cubicBezTo>
                  <a:pt x="3882" y="13714"/>
                  <a:pt x="4439" y="13810"/>
                  <a:pt x="4988" y="13810"/>
                </a:cubicBezTo>
                <a:cubicBezTo>
                  <a:pt x="6565" y="13810"/>
                  <a:pt x="8084" y="13017"/>
                  <a:pt x="8969" y="11627"/>
                </a:cubicBezTo>
                <a:cubicBezTo>
                  <a:pt x="9750" y="12121"/>
                  <a:pt x="10621" y="12357"/>
                  <a:pt x="11483" y="12357"/>
                </a:cubicBezTo>
                <a:cubicBezTo>
                  <a:pt x="13046" y="12357"/>
                  <a:pt x="14577" y="11581"/>
                  <a:pt x="15477" y="10164"/>
                </a:cubicBezTo>
                <a:cubicBezTo>
                  <a:pt x="16259" y="10661"/>
                  <a:pt x="17132" y="10898"/>
                  <a:pt x="17995" y="10898"/>
                </a:cubicBezTo>
                <a:cubicBezTo>
                  <a:pt x="19556" y="10898"/>
                  <a:pt x="21083" y="10123"/>
                  <a:pt x="21978" y="8707"/>
                </a:cubicBezTo>
                <a:cubicBezTo>
                  <a:pt x="22748" y="9193"/>
                  <a:pt x="23623" y="9436"/>
                  <a:pt x="24497" y="9436"/>
                </a:cubicBezTo>
                <a:cubicBezTo>
                  <a:pt x="25450" y="9436"/>
                  <a:pt x="26401" y="9147"/>
                  <a:pt x="27212" y="8573"/>
                </a:cubicBezTo>
                <a:cubicBezTo>
                  <a:pt x="28773" y="7477"/>
                  <a:pt x="29514" y="5542"/>
                  <a:pt x="29098" y="3687"/>
                </a:cubicBezTo>
                <a:cubicBezTo>
                  <a:pt x="28681" y="1826"/>
                  <a:pt x="27182" y="400"/>
                  <a:pt x="25308" y="69"/>
                </a:cubicBezTo>
                <a:cubicBezTo>
                  <a:pt x="25040" y="23"/>
                  <a:pt x="24771" y="0"/>
                  <a:pt x="2450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45;p4"/>
          <p:cNvSpPr/>
          <p:nvPr/>
        </p:nvSpPr>
        <p:spPr>
          <a:xfrm rot="9920408">
            <a:off x="-815122" y="-361244"/>
            <a:ext cx="2568332" cy="1202053"/>
          </a:xfrm>
          <a:custGeom>
            <a:avLst/>
            <a:gdLst/>
            <a:ahLst/>
            <a:cxnLst/>
            <a:rect l="l" t="t" r="r" b="b"/>
            <a:pathLst>
              <a:path w="29515" h="13813" extrusionOk="0">
                <a:moveTo>
                  <a:pt x="24493" y="1"/>
                </a:moveTo>
                <a:cubicBezTo>
                  <a:pt x="22899" y="1"/>
                  <a:pt x="21389" y="813"/>
                  <a:pt x="20515" y="2190"/>
                </a:cubicBezTo>
                <a:cubicBezTo>
                  <a:pt x="19734" y="1696"/>
                  <a:pt x="18863" y="1461"/>
                  <a:pt x="18002" y="1461"/>
                </a:cubicBezTo>
                <a:cubicBezTo>
                  <a:pt x="16439" y="1461"/>
                  <a:pt x="14909" y="2236"/>
                  <a:pt x="14014" y="3653"/>
                </a:cubicBezTo>
                <a:cubicBezTo>
                  <a:pt x="13229" y="3156"/>
                  <a:pt x="12355" y="2919"/>
                  <a:pt x="11492" y="2919"/>
                </a:cubicBezTo>
                <a:cubicBezTo>
                  <a:pt x="9931" y="2919"/>
                  <a:pt x="8405" y="3695"/>
                  <a:pt x="7506" y="5110"/>
                </a:cubicBezTo>
                <a:cubicBezTo>
                  <a:pt x="6711" y="4609"/>
                  <a:pt x="5846" y="4378"/>
                  <a:pt x="4999" y="4378"/>
                </a:cubicBezTo>
                <a:cubicBezTo>
                  <a:pt x="2777" y="4378"/>
                  <a:pt x="683" y="5967"/>
                  <a:pt x="319" y="8410"/>
                </a:cubicBezTo>
                <a:lnTo>
                  <a:pt x="325" y="8410"/>
                </a:lnTo>
                <a:cubicBezTo>
                  <a:pt x="1" y="10614"/>
                  <a:pt x="1262" y="12738"/>
                  <a:pt x="3349" y="13515"/>
                </a:cubicBezTo>
                <a:cubicBezTo>
                  <a:pt x="3887" y="13716"/>
                  <a:pt x="4442" y="13812"/>
                  <a:pt x="4990" y="13812"/>
                </a:cubicBezTo>
                <a:cubicBezTo>
                  <a:pt x="6565" y="13812"/>
                  <a:pt x="8084" y="13018"/>
                  <a:pt x="8969" y="11624"/>
                </a:cubicBezTo>
                <a:cubicBezTo>
                  <a:pt x="9754" y="12121"/>
                  <a:pt x="10628" y="12358"/>
                  <a:pt x="11491" y="12358"/>
                </a:cubicBezTo>
                <a:cubicBezTo>
                  <a:pt x="13052" y="12358"/>
                  <a:pt x="14578" y="11582"/>
                  <a:pt x="15477" y="10167"/>
                </a:cubicBezTo>
                <a:cubicBezTo>
                  <a:pt x="16258" y="10660"/>
                  <a:pt x="17129" y="10896"/>
                  <a:pt x="17990" y="10896"/>
                </a:cubicBezTo>
                <a:cubicBezTo>
                  <a:pt x="19553" y="10896"/>
                  <a:pt x="21082" y="10120"/>
                  <a:pt x="21978" y="8704"/>
                </a:cubicBezTo>
                <a:cubicBezTo>
                  <a:pt x="22751" y="9190"/>
                  <a:pt x="23626" y="9432"/>
                  <a:pt x="24500" y="9432"/>
                </a:cubicBezTo>
                <a:cubicBezTo>
                  <a:pt x="25453" y="9432"/>
                  <a:pt x="26404" y="9144"/>
                  <a:pt x="27218" y="8569"/>
                </a:cubicBezTo>
                <a:cubicBezTo>
                  <a:pt x="28773" y="7473"/>
                  <a:pt x="29514" y="5545"/>
                  <a:pt x="29098" y="3684"/>
                </a:cubicBezTo>
                <a:cubicBezTo>
                  <a:pt x="28682" y="1823"/>
                  <a:pt x="27182" y="396"/>
                  <a:pt x="25308" y="72"/>
                </a:cubicBezTo>
                <a:cubicBezTo>
                  <a:pt x="25036" y="24"/>
                  <a:pt x="24763" y="1"/>
                  <a:pt x="24493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4"/>
          <p:cNvSpPr/>
          <p:nvPr/>
        </p:nvSpPr>
        <p:spPr>
          <a:xfrm rot="9920408">
            <a:off x="-853910" y="-508683"/>
            <a:ext cx="2568767" cy="1202053"/>
          </a:xfrm>
          <a:custGeom>
            <a:avLst/>
            <a:gdLst/>
            <a:ahLst/>
            <a:cxnLst/>
            <a:rect l="l" t="t" r="r" b="b"/>
            <a:pathLst>
              <a:path w="29520" h="13813" extrusionOk="0">
                <a:moveTo>
                  <a:pt x="24493" y="0"/>
                </a:moveTo>
                <a:cubicBezTo>
                  <a:pt x="22899" y="0"/>
                  <a:pt x="21390" y="813"/>
                  <a:pt x="20521" y="2190"/>
                </a:cubicBezTo>
                <a:cubicBezTo>
                  <a:pt x="19738" y="1696"/>
                  <a:pt x="18866" y="1460"/>
                  <a:pt x="18004" y="1460"/>
                </a:cubicBezTo>
                <a:cubicBezTo>
                  <a:pt x="16441" y="1460"/>
                  <a:pt x="14913" y="2236"/>
                  <a:pt x="14013" y="3653"/>
                </a:cubicBezTo>
                <a:cubicBezTo>
                  <a:pt x="13231" y="3156"/>
                  <a:pt x="12358" y="2919"/>
                  <a:pt x="11495" y="2919"/>
                </a:cubicBezTo>
                <a:cubicBezTo>
                  <a:pt x="9934" y="2919"/>
                  <a:pt x="8407" y="3694"/>
                  <a:pt x="7512" y="5110"/>
                </a:cubicBezTo>
                <a:cubicBezTo>
                  <a:pt x="6717" y="4608"/>
                  <a:pt x="5851" y="4378"/>
                  <a:pt x="5005" y="4378"/>
                </a:cubicBezTo>
                <a:cubicBezTo>
                  <a:pt x="2782" y="4378"/>
                  <a:pt x="688" y="5967"/>
                  <a:pt x="325" y="8410"/>
                </a:cubicBezTo>
                <a:cubicBezTo>
                  <a:pt x="0" y="10607"/>
                  <a:pt x="1261" y="12738"/>
                  <a:pt x="3349" y="13515"/>
                </a:cubicBezTo>
                <a:cubicBezTo>
                  <a:pt x="3888" y="13716"/>
                  <a:pt x="4444" y="13812"/>
                  <a:pt x="4993" y="13812"/>
                </a:cubicBezTo>
                <a:cubicBezTo>
                  <a:pt x="6571" y="13812"/>
                  <a:pt x="8089" y="13018"/>
                  <a:pt x="8975" y="11623"/>
                </a:cubicBezTo>
                <a:cubicBezTo>
                  <a:pt x="9757" y="12120"/>
                  <a:pt x="10631" y="12357"/>
                  <a:pt x="11493" y="12357"/>
                </a:cubicBezTo>
                <a:cubicBezTo>
                  <a:pt x="13054" y="12357"/>
                  <a:pt x="14581" y="11582"/>
                  <a:pt x="15476" y="10166"/>
                </a:cubicBezTo>
                <a:cubicBezTo>
                  <a:pt x="16259" y="10660"/>
                  <a:pt x="17131" y="10896"/>
                  <a:pt x="17993" y="10896"/>
                </a:cubicBezTo>
                <a:cubicBezTo>
                  <a:pt x="19556" y="10896"/>
                  <a:pt x="21084" y="10120"/>
                  <a:pt x="21984" y="8703"/>
                </a:cubicBezTo>
                <a:cubicBezTo>
                  <a:pt x="22754" y="9189"/>
                  <a:pt x="23629" y="9432"/>
                  <a:pt x="24503" y="9432"/>
                </a:cubicBezTo>
                <a:cubicBezTo>
                  <a:pt x="25456" y="9432"/>
                  <a:pt x="26407" y="9144"/>
                  <a:pt x="27218" y="8569"/>
                </a:cubicBezTo>
                <a:cubicBezTo>
                  <a:pt x="28779" y="7473"/>
                  <a:pt x="29520" y="5544"/>
                  <a:pt x="29104" y="3683"/>
                </a:cubicBezTo>
                <a:cubicBezTo>
                  <a:pt x="28681" y="1822"/>
                  <a:pt x="27187" y="396"/>
                  <a:pt x="25308" y="72"/>
                </a:cubicBezTo>
                <a:cubicBezTo>
                  <a:pt x="25036" y="24"/>
                  <a:pt x="24763" y="0"/>
                  <a:pt x="2449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4"/>
          <p:cNvSpPr/>
          <p:nvPr/>
        </p:nvSpPr>
        <p:spPr>
          <a:xfrm rot="9920408">
            <a:off x="-892219" y="-656165"/>
            <a:ext cx="2568245" cy="1202140"/>
          </a:xfrm>
          <a:custGeom>
            <a:avLst/>
            <a:gdLst/>
            <a:ahLst/>
            <a:cxnLst/>
            <a:rect l="l" t="t" r="r" b="b"/>
            <a:pathLst>
              <a:path w="29514" h="13814" extrusionOk="0">
                <a:moveTo>
                  <a:pt x="24498" y="0"/>
                </a:moveTo>
                <a:cubicBezTo>
                  <a:pt x="22901" y="0"/>
                  <a:pt x="21391" y="814"/>
                  <a:pt x="20515" y="2193"/>
                </a:cubicBezTo>
                <a:cubicBezTo>
                  <a:pt x="19730" y="1697"/>
                  <a:pt x="18856" y="1460"/>
                  <a:pt x="17993" y="1460"/>
                </a:cubicBezTo>
                <a:cubicBezTo>
                  <a:pt x="16432" y="1460"/>
                  <a:pt x="14906" y="2235"/>
                  <a:pt x="14007" y="3650"/>
                </a:cubicBezTo>
                <a:cubicBezTo>
                  <a:pt x="13226" y="3157"/>
                  <a:pt x="12355" y="2921"/>
                  <a:pt x="11494" y="2921"/>
                </a:cubicBezTo>
                <a:cubicBezTo>
                  <a:pt x="9931" y="2921"/>
                  <a:pt x="8402" y="3697"/>
                  <a:pt x="7506" y="5114"/>
                </a:cubicBezTo>
                <a:cubicBezTo>
                  <a:pt x="6709" y="4609"/>
                  <a:pt x="5842" y="4378"/>
                  <a:pt x="4994" y="4378"/>
                </a:cubicBezTo>
                <a:cubicBezTo>
                  <a:pt x="2773" y="4378"/>
                  <a:pt x="682" y="5966"/>
                  <a:pt x="319" y="8407"/>
                </a:cubicBezTo>
                <a:lnTo>
                  <a:pt x="319" y="8413"/>
                </a:lnTo>
                <a:cubicBezTo>
                  <a:pt x="0" y="10617"/>
                  <a:pt x="1262" y="12741"/>
                  <a:pt x="3343" y="13519"/>
                </a:cubicBezTo>
                <a:cubicBezTo>
                  <a:pt x="3881" y="13718"/>
                  <a:pt x="4437" y="13813"/>
                  <a:pt x="4985" y="13813"/>
                </a:cubicBezTo>
                <a:cubicBezTo>
                  <a:pt x="6563" y="13813"/>
                  <a:pt x="8083" y="13022"/>
                  <a:pt x="8969" y="11627"/>
                </a:cubicBezTo>
                <a:cubicBezTo>
                  <a:pt x="9750" y="12121"/>
                  <a:pt x="10621" y="12357"/>
                  <a:pt x="11482" y="12357"/>
                </a:cubicBezTo>
                <a:cubicBezTo>
                  <a:pt x="13045" y="12357"/>
                  <a:pt x="14574" y="11581"/>
                  <a:pt x="15470" y="10164"/>
                </a:cubicBezTo>
                <a:cubicBezTo>
                  <a:pt x="16255" y="10661"/>
                  <a:pt x="17129" y="10898"/>
                  <a:pt x="17992" y="10898"/>
                </a:cubicBezTo>
                <a:cubicBezTo>
                  <a:pt x="19553" y="10898"/>
                  <a:pt x="21079" y="10122"/>
                  <a:pt x="21978" y="8707"/>
                </a:cubicBezTo>
                <a:cubicBezTo>
                  <a:pt x="22748" y="9193"/>
                  <a:pt x="23623" y="9436"/>
                  <a:pt x="24497" y="9436"/>
                </a:cubicBezTo>
                <a:cubicBezTo>
                  <a:pt x="25450" y="9436"/>
                  <a:pt x="26401" y="9147"/>
                  <a:pt x="27212" y="8572"/>
                </a:cubicBezTo>
                <a:cubicBezTo>
                  <a:pt x="28773" y="7477"/>
                  <a:pt x="29514" y="5542"/>
                  <a:pt x="29098" y="3687"/>
                </a:cubicBezTo>
                <a:cubicBezTo>
                  <a:pt x="28681" y="1826"/>
                  <a:pt x="27181" y="400"/>
                  <a:pt x="25302" y="69"/>
                </a:cubicBezTo>
                <a:cubicBezTo>
                  <a:pt x="25033" y="23"/>
                  <a:pt x="24765" y="0"/>
                  <a:pt x="24498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4"/>
          <p:cNvSpPr/>
          <p:nvPr/>
        </p:nvSpPr>
        <p:spPr>
          <a:xfrm rot="9920408">
            <a:off x="-930832" y="-803429"/>
            <a:ext cx="2568332" cy="1201792"/>
          </a:xfrm>
          <a:custGeom>
            <a:avLst/>
            <a:gdLst/>
            <a:ahLst/>
            <a:cxnLst/>
            <a:rect l="l" t="t" r="r" b="b"/>
            <a:pathLst>
              <a:path w="29515" h="13810" extrusionOk="0">
                <a:moveTo>
                  <a:pt x="24504" y="0"/>
                </a:moveTo>
                <a:cubicBezTo>
                  <a:pt x="22906" y="0"/>
                  <a:pt x="21391" y="814"/>
                  <a:pt x="20515" y="2194"/>
                </a:cubicBezTo>
                <a:cubicBezTo>
                  <a:pt x="19733" y="1697"/>
                  <a:pt x="18859" y="1460"/>
                  <a:pt x="17996" y="1460"/>
                </a:cubicBezTo>
                <a:cubicBezTo>
                  <a:pt x="16436" y="1460"/>
                  <a:pt x="14908" y="2235"/>
                  <a:pt x="14013" y="3651"/>
                </a:cubicBezTo>
                <a:cubicBezTo>
                  <a:pt x="13230" y="3157"/>
                  <a:pt x="12358" y="2921"/>
                  <a:pt x="11497" y="2921"/>
                </a:cubicBezTo>
                <a:cubicBezTo>
                  <a:pt x="9934" y="2921"/>
                  <a:pt x="8406" y="3697"/>
                  <a:pt x="7506" y="5114"/>
                </a:cubicBezTo>
                <a:cubicBezTo>
                  <a:pt x="6709" y="4610"/>
                  <a:pt x="5843" y="4378"/>
                  <a:pt x="4995" y="4378"/>
                </a:cubicBezTo>
                <a:cubicBezTo>
                  <a:pt x="2774" y="4378"/>
                  <a:pt x="684" y="5968"/>
                  <a:pt x="325" y="8413"/>
                </a:cubicBezTo>
                <a:cubicBezTo>
                  <a:pt x="1" y="10611"/>
                  <a:pt x="1262" y="12742"/>
                  <a:pt x="3343" y="13513"/>
                </a:cubicBezTo>
                <a:cubicBezTo>
                  <a:pt x="3882" y="13714"/>
                  <a:pt x="4439" y="13810"/>
                  <a:pt x="4988" y="13810"/>
                </a:cubicBezTo>
                <a:cubicBezTo>
                  <a:pt x="6565" y="13810"/>
                  <a:pt x="8084" y="13017"/>
                  <a:pt x="8969" y="11627"/>
                </a:cubicBezTo>
                <a:cubicBezTo>
                  <a:pt x="9750" y="12121"/>
                  <a:pt x="10621" y="12357"/>
                  <a:pt x="11483" y="12357"/>
                </a:cubicBezTo>
                <a:cubicBezTo>
                  <a:pt x="13046" y="12357"/>
                  <a:pt x="14577" y="11581"/>
                  <a:pt x="15477" y="10164"/>
                </a:cubicBezTo>
                <a:cubicBezTo>
                  <a:pt x="16259" y="10661"/>
                  <a:pt x="17132" y="10898"/>
                  <a:pt x="17995" y="10898"/>
                </a:cubicBezTo>
                <a:cubicBezTo>
                  <a:pt x="19556" y="10898"/>
                  <a:pt x="21083" y="10123"/>
                  <a:pt x="21978" y="8707"/>
                </a:cubicBezTo>
                <a:cubicBezTo>
                  <a:pt x="22748" y="9193"/>
                  <a:pt x="23623" y="9436"/>
                  <a:pt x="24497" y="9436"/>
                </a:cubicBezTo>
                <a:cubicBezTo>
                  <a:pt x="25450" y="9436"/>
                  <a:pt x="26401" y="9147"/>
                  <a:pt x="27212" y="8573"/>
                </a:cubicBezTo>
                <a:cubicBezTo>
                  <a:pt x="28773" y="7477"/>
                  <a:pt x="29514" y="5542"/>
                  <a:pt x="29098" y="3687"/>
                </a:cubicBezTo>
                <a:cubicBezTo>
                  <a:pt x="28681" y="1826"/>
                  <a:pt x="27182" y="400"/>
                  <a:pt x="25308" y="69"/>
                </a:cubicBezTo>
                <a:cubicBezTo>
                  <a:pt x="25040" y="23"/>
                  <a:pt x="24771" y="0"/>
                  <a:pt x="2450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p4"/>
          <p:cNvSpPr/>
          <p:nvPr/>
        </p:nvSpPr>
        <p:spPr>
          <a:xfrm>
            <a:off x="8872851" y="39775"/>
            <a:ext cx="196662" cy="215699"/>
          </a:xfrm>
          <a:custGeom>
            <a:avLst/>
            <a:gdLst/>
            <a:ahLst/>
            <a:cxnLst/>
            <a:rect l="l" t="t" r="r" b="b"/>
            <a:pathLst>
              <a:path w="1084" h="1189" extrusionOk="0">
                <a:moveTo>
                  <a:pt x="542" y="1"/>
                </a:moveTo>
                <a:cubicBezTo>
                  <a:pt x="533" y="1"/>
                  <a:pt x="524" y="7"/>
                  <a:pt x="521" y="19"/>
                </a:cubicBezTo>
                <a:cubicBezTo>
                  <a:pt x="459" y="417"/>
                  <a:pt x="380" y="509"/>
                  <a:pt x="19" y="570"/>
                </a:cubicBezTo>
                <a:cubicBezTo>
                  <a:pt x="0" y="576"/>
                  <a:pt x="0" y="613"/>
                  <a:pt x="19" y="619"/>
                </a:cubicBezTo>
                <a:cubicBezTo>
                  <a:pt x="380" y="680"/>
                  <a:pt x="459" y="772"/>
                  <a:pt x="521" y="1170"/>
                </a:cubicBezTo>
                <a:cubicBezTo>
                  <a:pt x="524" y="1182"/>
                  <a:pt x="533" y="1188"/>
                  <a:pt x="542" y="1188"/>
                </a:cubicBezTo>
                <a:cubicBezTo>
                  <a:pt x="551" y="1188"/>
                  <a:pt x="560" y="1182"/>
                  <a:pt x="564" y="1170"/>
                </a:cubicBezTo>
                <a:cubicBezTo>
                  <a:pt x="625" y="772"/>
                  <a:pt x="704" y="680"/>
                  <a:pt x="1066" y="619"/>
                </a:cubicBezTo>
                <a:cubicBezTo>
                  <a:pt x="1084" y="613"/>
                  <a:pt x="1084" y="576"/>
                  <a:pt x="1066" y="570"/>
                </a:cubicBezTo>
                <a:cubicBezTo>
                  <a:pt x="704" y="509"/>
                  <a:pt x="625" y="417"/>
                  <a:pt x="564" y="19"/>
                </a:cubicBezTo>
                <a:cubicBezTo>
                  <a:pt x="560" y="7"/>
                  <a:pt x="551" y="1"/>
                  <a:pt x="542" y="1"/>
                </a:cubicBezTo>
                <a:close/>
              </a:path>
            </a:pathLst>
          </a:custGeom>
          <a:solidFill>
            <a:srgbClr val="FFEC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4"/>
          <p:cNvSpPr/>
          <p:nvPr/>
        </p:nvSpPr>
        <p:spPr>
          <a:xfrm>
            <a:off x="8665774" y="60164"/>
            <a:ext cx="79950" cy="67985"/>
          </a:xfrm>
          <a:custGeom>
            <a:avLst/>
            <a:gdLst/>
            <a:ahLst/>
            <a:cxnLst/>
            <a:rect l="l" t="t" r="r" b="b"/>
            <a:pathLst>
              <a:path w="521" h="443" extrusionOk="0">
                <a:moveTo>
                  <a:pt x="300" y="0"/>
                </a:moveTo>
                <a:cubicBezTo>
                  <a:pt x="104" y="0"/>
                  <a:pt x="0" y="239"/>
                  <a:pt x="141" y="380"/>
                </a:cubicBezTo>
                <a:cubicBezTo>
                  <a:pt x="186" y="423"/>
                  <a:pt x="241" y="442"/>
                  <a:pt x="295" y="442"/>
                </a:cubicBezTo>
                <a:cubicBezTo>
                  <a:pt x="410" y="442"/>
                  <a:pt x="521" y="354"/>
                  <a:pt x="521" y="221"/>
                </a:cubicBezTo>
                <a:cubicBezTo>
                  <a:pt x="521" y="98"/>
                  <a:pt x="423" y="0"/>
                  <a:pt x="300" y="0"/>
                </a:cubicBezTo>
                <a:close/>
              </a:path>
            </a:pathLst>
          </a:custGeom>
          <a:solidFill>
            <a:srgbClr val="FFEC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3362" y="5003314"/>
            <a:ext cx="79950" cy="67985"/>
          </a:xfrm>
          <a:custGeom>
            <a:avLst/>
            <a:gdLst/>
            <a:ahLst/>
            <a:cxnLst/>
            <a:rect l="l" t="t" r="r" b="b"/>
            <a:pathLst>
              <a:path w="521" h="443" extrusionOk="0">
                <a:moveTo>
                  <a:pt x="300" y="0"/>
                </a:moveTo>
                <a:cubicBezTo>
                  <a:pt x="104" y="0"/>
                  <a:pt x="0" y="239"/>
                  <a:pt x="141" y="380"/>
                </a:cubicBezTo>
                <a:cubicBezTo>
                  <a:pt x="186" y="423"/>
                  <a:pt x="241" y="442"/>
                  <a:pt x="295" y="442"/>
                </a:cubicBezTo>
                <a:cubicBezTo>
                  <a:pt x="410" y="442"/>
                  <a:pt x="521" y="354"/>
                  <a:pt x="521" y="221"/>
                </a:cubicBezTo>
                <a:cubicBezTo>
                  <a:pt x="521" y="98"/>
                  <a:pt x="423" y="0"/>
                  <a:pt x="300" y="0"/>
                </a:cubicBezTo>
                <a:close/>
              </a:path>
            </a:pathLst>
          </a:custGeom>
          <a:solidFill>
            <a:srgbClr val="FFEC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50451" y="4828225"/>
            <a:ext cx="196662" cy="215699"/>
          </a:xfrm>
          <a:custGeom>
            <a:avLst/>
            <a:gdLst/>
            <a:ahLst/>
            <a:cxnLst/>
            <a:rect l="l" t="t" r="r" b="b"/>
            <a:pathLst>
              <a:path w="1084" h="1189" extrusionOk="0">
                <a:moveTo>
                  <a:pt x="542" y="1"/>
                </a:moveTo>
                <a:cubicBezTo>
                  <a:pt x="533" y="1"/>
                  <a:pt x="524" y="7"/>
                  <a:pt x="521" y="19"/>
                </a:cubicBezTo>
                <a:cubicBezTo>
                  <a:pt x="459" y="417"/>
                  <a:pt x="380" y="509"/>
                  <a:pt x="19" y="570"/>
                </a:cubicBezTo>
                <a:cubicBezTo>
                  <a:pt x="0" y="576"/>
                  <a:pt x="0" y="613"/>
                  <a:pt x="19" y="619"/>
                </a:cubicBezTo>
                <a:cubicBezTo>
                  <a:pt x="380" y="680"/>
                  <a:pt x="459" y="772"/>
                  <a:pt x="521" y="1170"/>
                </a:cubicBezTo>
                <a:cubicBezTo>
                  <a:pt x="524" y="1182"/>
                  <a:pt x="533" y="1188"/>
                  <a:pt x="542" y="1188"/>
                </a:cubicBezTo>
                <a:cubicBezTo>
                  <a:pt x="551" y="1188"/>
                  <a:pt x="560" y="1182"/>
                  <a:pt x="564" y="1170"/>
                </a:cubicBezTo>
                <a:cubicBezTo>
                  <a:pt x="625" y="772"/>
                  <a:pt x="704" y="680"/>
                  <a:pt x="1066" y="619"/>
                </a:cubicBezTo>
                <a:cubicBezTo>
                  <a:pt x="1084" y="613"/>
                  <a:pt x="1084" y="576"/>
                  <a:pt x="1066" y="570"/>
                </a:cubicBezTo>
                <a:cubicBezTo>
                  <a:pt x="704" y="509"/>
                  <a:pt x="625" y="417"/>
                  <a:pt x="564" y="19"/>
                </a:cubicBezTo>
                <a:cubicBezTo>
                  <a:pt x="560" y="7"/>
                  <a:pt x="551" y="1"/>
                  <a:pt x="542" y="1"/>
                </a:cubicBezTo>
                <a:close/>
              </a:path>
            </a:pathLst>
          </a:custGeom>
          <a:solidFill>
            <a:srgbClr val="FFEC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7"/>
          <p:cNvSpPr/>
          <p:nvPr/>
        </p:nvSpPr>
        <p:spPr>
          <a:xfrm rot="-5400000">
            <a:off x="2040034" y="-1915424"/>
            <a:ext cx="5063890" cy="8974308"/>
          </a:xfrm>
          <a:custGeom>
            <a:avLst/>
            <a:gdLst/>
            <a:ahLst/>
            <a:cxnLst/>
            <a:rect l="l" t="t" r="r" b="b"/>
            <a:pathLst>
              <a:path w="43479" h="61605" extrusionOk="0">
                <a:moveTo>
                  <a:pt x="12368" y="0"/>
                </a:moveTo>
                <a:cubicBezTo>
                  <a:pt x="11776" y="0"/>
                  <a:pt x="11185" y="92"/>
                  <a:pt x="10616" y="276"/>
                </a:cubicBezTo>
                <a:cubicBezTo>
                  <a:pt x="10168" y="415"/>
                  <a:pt x="9703" y="485"/>
                  <a:pt x="9239" y="485"/>
                </a:cubicBezTo>
                <a:cubicBezTo>
                  <a:pt x="8765" y="485"/>
                  <a:pt x="8291" y="412"/>
                  <a:pt x="7837" y="263"/>
                </a:cubicBezTo>
                <a:cubicBezTo>
                  <a:pt x="7272" y="87"/>
                  <a:pt x="6693" y="2"/>
                  <a:pt x="6119" y="2"/>
                </a:cubicBezTo>
                <a:cubicBezTo>
                  <a:pt x="4618" y="2"/>
                  <a:pt x="3152" y="589"/>
                  <a:pt x="2058" y="1684"/>
                </a:cubicBezTo>
                <a:cubicBezTo>
                  <a:pt x="545" y="3190"/>
                  <a:pt x="1" y="5418"/>
                  <a:pt x="643" y="7456"/>
                </a:cubicBezTo>
                <a:cubicBezTo>
                  <a:pt x="931" y="8362"/>
                  <a:pt x="937" y="9342"/>
                  <a:pt x="656" y="10248"/>
                </a:cubicBezTo>
                <a:cubicBezTo>
                  <a:pt x="288" y="11393"/>
                  <a:pt x="288" y="12617"/>
                  <a:pt x="656" y="13762"/>
                </a:cubicBezTo>
                <a:cubicBezTo>
                  <a:pt x="937" y="14656"/>
                  <a:pt x="937" y="15617"/>
                  <a:pt x="656" y="16511"/>
                </a:cubicBezTo>
                <a:cubicBezTo>
                  <a:pt x="288" y="17655"/>
                  <a:pt x="288" y="18886"/>
                  <a:pt x="656" y="20031"/>
                </a:cubicBezTo>
                <a:cubicBezTo>
                  <a:pt x="937" y="20924"/>
                  <a:pt x="937" y="21886"/>
                  <a:pt x="656" y="22773"/>
                </a:cubicBezTo>
                <a:cubicBezTo>
                  <a:pt x="288" y="23918"/>
                  <a:pt x="288" y="25149"/>
                  <a:pt x="656" y="26293"/>
                </a:cubicBezTo>
                <a:cubicBezTo>
                  <a:pt x="937" y="27187"/>
                  <a:pt x="937" y="28148"/>
                  <a:pt x="656" y="29042"/>
                </a:cubicBezTo>
                <a:cubicBezTo>
                  <a:pt x="288" y="30187"/>
                  <a:pt x="288" y="31417"/>
                  <a:pt x="656" y="32562"/>
                </a:cubicBezTo>
                <a:cubicBezTo>
                  <a:pt x="937" y="33456"/>
                  <a:pt x="937" y="34417"/>
                  <a:pt x="656" y="35311"/>
                </a:cubicBezTo>
                <a:cubicBezTo>
                  <a:pt x="288" y="36456"/>
                  <a:pt x="288" y="37686"/>
                  <a:pt x="656" y="38831"/>
                </a:cubicBezTo>
                <a:cubicBezTo>
                  <a:pt x="937" y="39718"/>
                  <a:pt x="937" y="40680"/>
                  <a:pt x="656" y="41573"/>
                </a:cubicBezTo>
                <a:cubicBezTo>
                  <a:pt x="288" y="42718"/>
                  <a:pt x="288" y="43949"/>
                  <a:pt x="656" y="45093"/>
                </a:cubicBezTo>
                <a:cubicBezTo>
                  <a:pt x="937" y="45987"/>
                  <a:pt x="937" y="46948"/>
                  <a:pt x="656" y="47842"/>
                </a:cubicBezTo>
                <a:cubicBezTo>
                  <a:pt x="288" y="48987"/>
                  <a:pt x="288" y="50211"/>
                  <a:pt x="656" y="51356"/>
                </a:cubicBezTo>
                <a:cubicBezTo>
                  <a:pt x="937" y="52262"/>
                  <a:pt x="931" y="53242"/>
                  <a:pt x="643" y="54148"/>
                </a:cubicBezTo>
                <a:cubicBezTo>
                  <a:pt x="1" y="56186"/>
                  <a:pt x="545" y="58415"/>
                  <a:pt x="2058" y="59921"/>
                </a:cubicBezTo>
                <a:cubicBezTo>
                  <a:pt x="3152" y="61015"/>
                  <a:pt x="4618" y="61602"/>
                  <a:pt x="6119" y="61602"/>
                </a:cubicBezTo>
                <a:cubicBezTo>
                  <a:pt x="6693" y="61602"/>
                  <a:pt x="7272" y="61517"/>
                  <a:pt x="7837" y="61341"/>
                </a:cubicBezTo>
                <a:cubicBezTo>
                  <a:pt x="8291" y="61192"/>
                  <a:pt x="8765" y="61119"/>
                  <a:pt x="9239" y="61119"/>
                </a:cubicBezTo>
                <a:cubicBezTo>
                  <a:pt x="9703" y="61119"/>
                  <a:pt x="10168" y="61189"/>
                  <a:pt x="10616" y="61329"/>
                </a:cubicBezTo>
                <a:cubicBezTo>
                  <a:pt x="11185" y="61512"/>
                  <a:pt x="11778" y="61604"/>
                  <a:pt x="12370" y="61604"/>
                </a:cubicBezTo>
                <a:cubicBezTo>
                  <a:pt x="12962" y="61604"/>
                  <a:pt x="13554" y="61512"/>
                  <a:pt x="14124" y="61329"/>
                </a:cubicBezTo>
                <a:cubicBezTo>
                  <a:pt x="14568" y="61185"/>
                  <a:pt x="15028" y="61113"/>
                  <a:pt x="15490" y="61113"/>
                </a:cubicBezTo>
                <a:cubicBezTo>
                  <a:pt x="15951" y="61113"/>
                  <a:pt x="16413" y="61185"/>
                  <a:pt x="16860" y="61329"/>
                </a:cubicBezTo>
                <a:cubicBezTo>
                  <a:pt x="17430" y="61509"/>
                  <a:pt x="18022" y="61599"/>
                  <a:pt x="18614" y="61599"/>
                </a:cubicBezTo>
                <a:cubicBezTo>
                  <a:pt x="19206" y="61599"/>
                  <a:pt x="19799" y="61509"/>
                  <a:pt x="20368" y="61329"/>
                </a:cubicBezTo>
                <a:cubicBezTo>
                  <a:pt x="20815" y="61185"/>
                  <a:pt x="21277" y="61113"/>
                  <a:pt x="21739" y="61113"/>
                </a:cubicBezTo>
                <a:cubicBezTo>
                  <a:pt x="22200" y="61113"/>
                  <a:pt x="22661" y="61185"/>
                  <a:pt x="23105" y="61329"/>
                </a:cubicBezTo>
                <a:cubicBezTo>
                  <a:pt x="23677" y="61512"/>
                  <a:pt x="24269" y="61604"/>
                  <a:pt x="24862" y="61604"/>
                </a:cubicBezTo>
                <a:cubicBezTo>
                  <a:pt x="25454" y="61604"/>
                  <a:pt x="26046" y="61512"/>
                  <a:pt x="26618" y="61329"/>
                </a:cubicBezTo>
                <a:cubicBezTo>
                  <a:pt x="27062" y="61185"/>
                  <a:pt x="27523" y="61113"/>
                  <a:pt x="27984" y="61113"/>
                </a:cubicBezTo>
                <a:cubicBezTo>
                  <a:pt x="28446" y="61113"/>
                  <a:pt x="28908" y="61185"/>
                  <a:pt x="29355" y="61329"/>
                </a:cubicBezTo>
                <a:cubicBezTo>
                  <a:pt x="29924" y="61512"/>
                  <a:pt x="30515" y="61604"/>
                  <a:pt x="31106" y="61604"/>
                </a:cubicBezTo>
                <a:cubicBezTo>
                  <a:pt x="31697" y="61604"/>
                  <a:pt x="32287" y="61512"/>
                  <a:pt x="32857" y="61329"/>
                </a:cubicBezTo>
                <a:cubicBezTo>
                  <a:pt x="33305" y="61189"/>
                  <a:pt x="33770" y="61119"/>
                  <a:pt x="34234" y="61119"/>
                </a:cubicBezTo>
                <a:cubicBezTo>
                  <a:pt x="34709" y="61119"/>
                  <a:pt x="35184" y="61192"/>
                  <a:pt x="35642" y="61341"/>
                </a:cubicBezTo>
                <a:cubicBezTo>
                  <a:pt x="36205" y="61517"/>
                  <a:pt x="36783" y="61602"/>
                  <a:pt x="37356" y="61602"/>
                </a:cubicBezTo>
                <a:cubicBezTo>
                  <a:pt x="38857" y="61602"/>
                  <a:pt x="40325" y="61015"/>
                  <a:pt x="41415" y="59921"/>
                </a:cubicBezTo>
                <a:cubicBezTo>
                  <a:pt x="42927" y="58415"/>
                  <a:pt x="43472" y="56186"/>
                  <a:pt x="42835" y="54148"/>
                </a:cubicBezTo>
                <a:cubicBezTo>
                  <a:pt x="42541" y="53242"/>
                  <a:pt x="42535" y="52262"/>
                  <a:pt x="42823" y="51356"/>
                </a:cubicBezTo>
                <a:cubicBezTo>
                  <a:pt x="43007" y="50787"/>
                  <a:pt x="43099" y="50193"/>
                  <a:pt x="43099" y="49599"/>
                </a:cubicBezTo>
                <a:cubicBezTo>
                  <a:pt x="43099" y="48999"/>
                  <a:pt x="43007" y="48405"/>
                  <a:pt x="42823" y="47842"/>
                </a:cubicBezTo>
                <a:cubicBezTo>
                  <a:pt x="42535" y="46948"/>
                  <a:pt x="42535" y="45987"/>
                  <a:pt x="42823" y="45093"/>
                </a:cubicBezTo>
                <a:cubicBezTo>
                  <a:pt x="43190" y="43949"/>
                  <a:pt x="43190" y="42718"/>
                  <a:pt x="42823" y="41573"/>
                </a:cubicBezTo>
                <a:cubicBezTo>
                  <a:pt x="42535" y="40680"/>
                  <a:pt x="42535" y="39718"/>
                  <a:pt x="42823" y="38825"/>
                </a:cubicBezTo>
                <a:cubicBezTo>
                  <a:pt x="43190" y="37680"/>
                  <a:pt x="43190" y="36449"/>
                  <a:pt x="42823" y="35305"/>
                </a:cubicBezTo>
                <a:cubicBezTo>
                  <a:pt x="42535" y="34417"/>
                  <a:pt x="42535" y="33456"/>
                  <a:pt x="42823" y="32562"/>
                </a:cubicBezTo>
                <a:cubicBezTo>
                  <a:pt x="43190" y="31417"/>
                  <a:pt x="43190" y="30187"/>
                  <a:pt x="42823" y="29042"/>
                </a:cubicBezTo>
                <a:cubicBezTo>
                  <a:pt x="42535" y="28148"/>
                  <a:pt x="42535" y="27187"/>
                  <a:pt x="42823" y="26293"/>
                </a:cubicBezTo>
                <a:cubicBezTo>
                  <a:pt x="43190" y="25149"/>
                  <a:pt x="43190" y="23918"/>
                  <a:pt x="42823" y="22773"/>
                </a:cubicBezTo>
                <a:cubicBezTo>
                  <a:pt x="42535" y="21886"/>
                  <a:pt x="42535" y="20924"/>
                  <a:pt x="42823" y="20031"/>
                </a:cubicBezTo>
                <a:cubicBezTo>
                  <a:pt x="43190" y="18886"/>
                  <a:pt x="43190" y="17655"/>
                  <a:pt x="42823" y="16511"/>
                </a:cubicBezTo>
                <a:cubicBezTo>
                  <a:pt x="42535" y="15617"/>
                  <a:pt x="42535" y="14656"/>
                  <a:pt x="42823" y="13762"/>
                </a:cubicBezTo>
                <a:cubicBezTo>
                  <a:pt x="43190" y="12617"/>
                  <a:pt x="43190" y="11393"/>
                  <a:pt x="42823" y="10248"/>
                </a:cubicBezTo>
                <a:cubicBezTo>
                  <a:pt x="42541" y="9342"/>
                  <a:pt x="42541" y="8362"/>
                  <a:pt x="42835" y="7456"/>
                </a:cubicBezTo>
                <a:cubicBezTo>
                  <a:pt x="43478" y="5418"/>
                  <a:pt x="42927" y="3190"/>
                  <a:pt x="41415" y="1684"/>
                </a:cubicBezTo>
                <a:cubicBezTo>
                  <a:pt x="40325" y="589"/>
                  <a:pt x="38857" y="2"/>
                  <a:pt x="37356" y="2"/>
                </a:cubicBezTo>
                <a:cubicBezTo>
                  <a:pt x="36783" y="2"/>
                  <a:pt x="36205" y="87"/>
                  <a:pt x="35642" y="263"/>
                </a:cubicBezTo>
                <a:cubicBezTo>
                  <a:pt x="35184" y="412"/>
                  <a:pt x="34711" y="485"/>
                  <a:pt x="34237" y="485"/>
                </a:cubicBezTo>
                <a:cubicBezTo>
                  <a:pt x="33774" y="485"/>
                  <a:pt x="33311" y="415"/>
                  <a:pt x="32863" y="276"/>
                </a:cubicBezTo>
                <a:cubicBezTo>
                  <a:pt x="32290" y="92"/>
                  <a:pt x="31698" y="0"/>
                  <a:pt x="31107" y="0"/>
                </a:cubicBezTo>
                <a:cubicBezTo>
                  <a:pt x="30515" y="0"/>
                  <a:pt x="29924" y="92"/>
                  <a:pt x="29355" y="276"/>
                </a:cubicBezTo>
                <a:cubicBezTo>
                  <a:pt x="28911" y="419"/>
                  <a:pt x="28449" y="491"/>
                  <a:pt x="27987" y="491"/>
                </a:cubicBezTo>
                <a:cubicBezTo>
                  <a:pt x="27525" y="491"/>
                  <a:pt x="27062" y="419"/>
                  <a:pt x="26618" y="276"/>
                </a:cubicBezTo>
                <a:cubicBezTo>
                  <a:pt x="26046" y="92"/>
                  <a:pt x="25454" y="0"/>
                  <a:pt x="24862" y="0"/>
                </a:cubicBezTo>
                <a:cubicBezTo>
                  <a:pt x="24271" y="0"/>
                  <a:pt x="23680" y="92"/>
                  <a:pt x="23111" y="276"/>
                </a:cubicBezTo>
                <a:cubicBezTo>
                  <a:pt x="22664" y="419"/>
                  <a:pt x="22202" y="491"/>
                  <a:pt x="21739" y="491"/>
                </a:cubicBezTo>
                <a:cubicBezTo>
                  <a:pt x="21277" y="491"/>
                  <a:pt x="20815" y="419"/>
                  <a:pt x="20368" y="276"/>
                </a:cubicBezTo>
                <a:cubicBezTo>
                  <a:pt x="19799" y="92"/>
                  <a:pt x="19206" y="0"/>
                  <a:pt x="18614" y="0"/>
                </a:cubicBezTo>
                <a:cubicBezTo>
                  <a:pt x="18022" y="0"/>
                  <a:pt x="17430" y="92"/>
                  <a:pt x="16860" y="276"/>
                </a:cubicBezTo>
                <a:cubicBezTo>
                  <a:pt x="16416" y="419"/>
                  <a:pt x="15954" y="491"/>
                  <a:pt x="15492" y="491"/>
                </a:cubicBezTo>
                <a:cubicBezTo>
                  <a:pt x="15030" y="491"/>
                  <a:pt x="14568" y="419"/>
                  <a:pt x="14124" y="276"/>
                </a:cubicBezTo>
                <a:cubicBezTo>
                  <a:pt x="13551" y="92"/>
                  <a:pt x="12959" y="0"/>
                  <a:pt x="1236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</a:t>
            </a:r>
            <a:endParaRPr/>
          </a:p>
        </p:txBody>
      </p:sp>
      <p:sp>
        <p:nvSpPr>
          <p:cNvPr id="99" name="Google Shape;99;p7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7"/>
          <p:cNvSpPr txBox="1">
            <a:spLocks noGrp="1"/>
          </p:cNvSpPr>
          <p:nvPr>
            <p:ph type="body" idx="1"/>
          </p:nvPr>
        </p:nvSpPr>
        <p:spPr>
          <a:xfrm>
            <a:off x="720000" y="1795800"/>
            <a:ext cx="3580500" cy="242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01" name="Google Shape;101;p7"/>
          <p:cNvSpPr/>
          <p:nvPr/>
        </p:nvSpPr>
        <p:spPr>
          <a:xfrm rot="-879592">
            <a:off x="7242450" y="4389014"/>
            <a:ext cx="2568332" cy="1202053"/>
          </a:xfrm>
          <a:custGeom>
            <a:avLst/>
            <a:gdLst/>
            <a:ahLst/>
            <a:cxnLst/>
            <a:rect l="l" t="t" r="r" b="b"/>
            <a:pathLst>
              <a:path w="29515" h="13813" extrusionOk="0">
                <a:moveTo>
                  <a:pt x="24493" y="1"/>
                </a:moveTo>
                <a:cubicBezTo>
                  <a:pt x="22899" y="1"/>
                  <a:pt x="21389" y="813"/>
                  <a:pt x="20515" y="2190"/>
                </a:cubicBezTo>
                <a:cubicBezTo>
                  <a:pt x="19734" y="1696"/>
                  <a:pt x="18863" y="1461"/>
                  <a:pt x="18002" y="1461"/>
                </a:cubicBezTo>
                <a:cubicBezTo>
                  <a:pt x="16439" y="1461"/>
                  <a:pt x="14909" y="2236"/>
                  <a:pt x="14014" y="3653"/>
                </a:cubicBezTo>
                <a:cubicBezTo>
                  <a:pt x="13229" y="3156"/>
                  <a:pt x="12355" y="2919"/>
                  <a:pt x="11492" y="2919"/>
                </a:cubicBezTo>
                <a:cubicBezTo>
                  <a:pt x="9931" y="2919"/>
                  <a:pt x="8405" y="3695"/>
                  <a:pt x="7506" y="5110"/>
                </a:cubicBezTo>
                <a:cubicBezTo>
                  <a:pt x="6711" y="4609"/>
                  <a:pt x="5846" y="4378"/>
                  <a:pt x="4999" y="4378"/>
                </a:cubicBezTo>
                <a:cubicBezTo>
                  <a:pt x="2777" y="4378"/>
                  <a:pt x="683" y="5967"/>
                  <a:pt x="319" y="8410"/>
                </a:cubicBezTo>
                <a:lnTo>
                  <a:pt x="325" y="8410"/>
                </a:lnTo>
                <a:cubicBezTo>
                  <a:pt x="1" y="10614"/>
                  <a:pt x="1262" y="12738"/>
                  <a:pt x="3349" y="13515"/>
                </a:cubicBezTo>
                <a:cubicBezTo>
                  <a:pt x="3887" y="13716"/>
                  <a:pt x="4442" y="13812"/>
                  <a:pt x="4990" y="13812"/>
                </a:cubicBezTo>
                <a:cubicBezTo>
                  <a:pt x="6565" y="13812"/>
                  <a:pt x="8084" y="13018"/>
                  <a:pt x="8969" y="11624"/>
                </a:cubicBezTo>
                <a:cubicBezTo>
                  <a:pt x="9754" y="12121"/>
                  <a:pt x="10628" y="12358"/>
                  <a:pt x="11491" y="12358"/>
                </a:cubicBezTo>
                <a:cubicBezTo>
                  <a:pt x="13052" y="12358"/>
                  <a:pt x="14578" y="11582"/>
                  <a:pt x="15477" y="10167"/>
                </a:cubicBezTo>
                <a:cubicBezTo>
                  <a:pt x="16258" y="10660"/>
                  <a:pt x="17129" y="10896"/>
                  <a:pt x="17990" y="10896"/>
                </a:cubicBezTo>
                <a:cubicBezTo>
                  <a:pt x="19553" y="10896"/>
                  <a:pt x="21082" y="10120"/>
                  <a:pt x="21978" y="8704"/>
                </a:cubicBezTo>
                <a:cubicBezTo>
                  <a:pt x="22751" y="9190"/>
                  <a:pt x="23626" y="9432"/>
                  <a:pt x="24500" y="9432"/>
                </a:cubicBezTo>
                <a:cubicBezTo>
                  <a:pt x="25453" y="9432"/>
                  <a:pt x="26404" y="9144"/>
                  <a:pt x="27218" y="8569"/>
                </a:cubicBezTo>
                <a:cubicBezTo>
                  <a:pt x="28773" y="7473"/>
                  <a:pt x="29514" y="5545"/>
                  <a:pt x="29098" y="3684"/>
                </a:cubicBezTo>
                <a:cubicBezTo>
                  <a:pt x="28682" y="1823"/>
                  <a:pt x="27182" y="396"/>
                  <a:pt x="25308" y="72"/>
                </a:cubicBezTo>
                <a:cubicBezTo>
                  <a:pt x="25036" y="24"/>
                  <a:pt x="24763" y="1"/>
                  <a:pt x="24493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7"/>
          <p:cNvSpPr/>
          <p:nvPr/>
        </p:nvSpPr>
        <p:spPr>
          <a:xfrm rot="-879592">
            <a:off x="7280803" y="4536452"/>
            <a:ext cx="2568767" cy="1202053"/>
          </a:xfrm>
          <a:custGeom>
            <a:avLst/>
            <a:gdLst/>
            <a:ahLst/>
            <a:cxnLst/>
            <a:rect l="l" t="t" r="r" b="b"/>
            <a:pathLst>
              <a:path w="29520" h="13813" extrusionOk="0">
                <a:moveTo>
                  <a:pt x="24493" y="0"/>
                </a:moveTo>
                <a:cubicBezTo>
                  <a:pt x="22899" y="0"/>
                  <a:pt x="21390" y="813"/>
                  <a:pt x="20521" y="2190"/>
                </a:cubicBezTo>
                <a:cubicBezTo>
                  <a:pt x="19738" y="1696"/>
                  <a:pt x="18866" y="1460"/>
                  <a:pt x="18004" y="1460"/>
                </a:cubicBezTo>
                <a:cubicBezTo>
                  <a:pt x="16441" y="1460"/>
                  <a:pt x="14913" y="2236"/>
                  <a:pt x="14013" y="3653"/>
                </a:cubicBezTo>
                <a:cubicBezTo>
                  <a:pt x="13231" y="3156"/>
                  <a:pt x="12358" y="2919"/>
                  <a:pt x="11495" y="2919"/>
                </a:cubicBezTo>
                <a:cubicBezTo>
                  <a:pt x="9934" y="2919"/>
                  <a:pt x="8407" y="3694"/>
                  <a:pt x="7512" y="5110"/>
                </a:cubicBezTo>
                <a:cubicBezTo>
                  <a:pt x="6717" y="4608"/>
                  <a:pt x="5851" y="4378"/>
                  <a:pt x="5005" y="4378"/>
                </a:cubicBezTo>
                <a:cubicBezTo>
                  <a:pt x="2782" y="4378"/>
                  <a:pt x="688" y="5967"/>
                  <a:pt x="325" y="8410"/>
                </a:cubicBezTo>
                <a:cubicBezTo>
                  <a:pt x="0" y="10607"/>
                  <a:pt x="1261" y="12738"/>
                  <a:pt x="3349" y="13515"/>
                </a:cubicBezTo>
                <a:cubicBezTo>
                  <a:pt x="3888" y="13716"/>
                  <a:pt x="4444" y="13812"/>
                  <a:pt x="4993" y="13812"/>
                </a:cubicBezTo>
                <a:cubicBezTo>
                  <a:pt x="6571" y="13812"/>
                  <a:pt x="8089" y="13018"/>
                  <a:pt x="8975" y="11623"/>
                </a:cubicBezTo>
                <a:cubicBezTo>
                  <a:pt x="9757" y="12120"/>
                  <a:pt x="10631" y="12357"/>
                  <a:pt x="11493" y="12357"/>
                </a:cubicBezTo>
                <a:cubicBezTo>
                  <a:pt x="13054" y="12357"/>
                  <a:pt x="14581" y="11582"/>
                  <a:pt x="15476" y="10166"/>
                </a:cubicBezTo>
                <a:cubicBezTo>
                  <a:pt x="16259" y="10660"/>
                  <a:pt x="17131" y="10896"/>
                  <a:pt x="17993" y="10896"/>
                </a:cubicBezTo>
                <a:cubicBezTo>
                  <a:pt x="19556" y="10896"/>
                  <a:pt x="21084" y="10120"/>
                  <a:pt x="21984" y="8703"/>
                </a:cubicBezTo>
                <a:cubicBezTo>
                  <a:pt x="22754" y="9189"/>
                  <a:pt x="23629" y="9432"/>
                  <a:pt x="24503" y="9432"/>
                </a:cubicBezTo>
                <a:cubicBezTo>
                  <a:pt x="25456" y="9432"/>
                  <a:pt x="26407" y="9144"/>
                  <a:pt x="27218" y="8569"/>
                </a:cubicBezTo>
                <a:cubicBezTo>
                  <a:pt x="28779" y="7473"/>
                  <a:pt x="29520" y="5544"/>
                  <a:pt x="29104" y="3683"/>
                </a:cubicBezTo>
                <a:cubicBezTo>
                  <a:pt x="28681" y="1822"/>
                  <a:pt x="27187" y="396"/>
                  <a:pt x="25308" y="72"/>
                </a:cubicBezTo>
                <a:cubicBezTo>
                  <a:pt x="25036" y="24"/>
                  <a:pt x="24763" y="0"/>
                  <a:pt x="2449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7"/>
          <p:cNvSpPr/>
          <p:nvPr/>
        </p:nvSpPr>
        <p:spPr>
          <a:xfrm rot="-879592">
            <a:off x="7319634" y="4683847"/>
            <a:ext cx="2568245" cy="1202140"/>
          </a:xfrm>
          <a:custGeom>
            <a:avLst/>
            <a:gdLst/>
            <a:ahLst/>
            <a:cxnLst/>
            <a:rect l="l" t="t" r="r" b="b"/>
            <a:pathLst>
              <a:path w="29514" h="13814" extrusionOk="0">
                <a:moveTo>
                  <a:pt x="24498" y="0"/>
                </a:moveTo>
                <a:cubicBezTo>
                  <a:pt x="22901" y="0"/>
                  <a:pt x="21391" y="814"/>
                  <a:pt x="20515" y="2193"/>
                </a:cubicBezTo>
                <a:cubicBezTo>
                  <a:pt x="19730" y="1697"/>
                  <a:pt x="18856" y="1460"/>
                  <a:pt x="17993" y="1460"/>
                </a:cubicBezTo>
                <a:cubicBezTo>
                  <a:pt x="16432" y="1460"/>
                  <a:pt x="14906" y="2235"/>
                  <a:pt x="14007" y="3650"/>
                </a:cubicBezTo>
                <a:cubicBezTo>
                  <a:pt x="13226" y="3157"/>
                  <a:pt x="12355" y="2921"/>
                  <a:pt x="11494" y="2921"/>
                </a:cubicBezTo>
                <a:cubicBezTo>
                  <a:pt x="9931" y="2921"/>
                  <a:pt x="8402" y="3697"/>
                  <a:pt x="7506" y="5114"/>
                </a:cubicBezTo>
                <a:cubicBezTo>
                  <a:pt x="6709" y="4609"/>
                  <a:pt x="5842" y="4378"/>
                  <a:pt x="4994" y="4378"/>
                </a:cubicBezTo>
                <a:cubicBezTo>
                  <a:pt x="2773" y="4378"/>
                  <a:pt x="682" y="5966"/>
                  <a:pt x="319" y="8407"/>
                </a:cubicBezTo>
                <a:lnTo>
                  <a:pt x="319" y="8413"/>
                </a:lnTo>
                <a:cubicBezTo>
                  <a:pt x="0" y="10617"/>
                  <a:pt x="1262" y="12741"/>
                  <a:pt x="3343" y="13519"/>
                </a:cubicBezTo>
                <a:cubicBezTo>
                  <a:pt x="3881" y="13718"/>
                  <a:pt x="4437" y="13813"/>
                  <a:pt x="4985" y="13813"/>
                </a:cubicBezTo>
                <a:cubicBezTo>
                  <a:pt x="6563" y="13813"/>
                  <a:pt x="8083" y="13022"/>
                  <a:pt x="8969" y="11627"/>
                </a:cubicBezTo>
                <a:cubicBezTo>
                  <a:pt x="9750" y="12121"/>
                  <a:pt x="10621" y="12357"/>
                  <a:pt x="11482" y="12357"/>
                </a:cubicBezTo>
                <a:cubicBezTo>
                  <a:pt x="13045" y="12357"/>
                  <a:pt x="14574" y="11581"/>
                  <a:pt x="15470" y="10164"/>
                </a:cubicBezTo>
                <a:cubicBezTo>
                  <a:pt x="16255" y="10661"/>
                  <a:pt x="17129" y="10898"/>
                  <a:pt x="17992" y="10898"/>
                </a:cubicBezTo>
                <a:cubicBezTo>
                  <a:pt x="19553" y="10898"/>
                  <a:pt x="21079" y="10122"/>
                  <a:pt x="21978" y="8707"/>
                </a:cubicBezTo>
                <a:cubicBezTo>
                  <a:pt x="22748" y="9193"/>
                  <a:pt x="23623" y="9436"/>
                  <a:pt x="24497" y="9436"/>
                </a:cubicBezTo>
                <a:cubicBezTo>
                  <a:pt x="25450" y="9436"/>
                  <a:pt x="26401" y="9147"/>
                  <a:pt x="27212" y="8572"/>
                </a:cubicBezTo>
                <a:cubicBezTo>
                  <a:pt x="28773" y="7477"/>
                  <a:pt x="29514" y="5542"/>
                  <a:pt x="29098" y="3687"/>
                </a:cubicBezTo>
                <a:cubicBezTo>
                  <a:pt x="28681" y="1826"/>
                  <a:pt x="27181" y="400"/>
                  <a:pt x="25302" y="69"/>
                </a:cubicBezTo>
                <a:cubicBezTo>
                  <a:pt x="25033" y="23"/>
                  <a:pt x="24765" y="0"/>
                  <a:pt x="24498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7"/>
          <p:cNvSpPr/>
          <p:nvPr/>
        </p:nvSpPr>
        <p:spPr>
          <a:xfrm rot="-879592">
            <a:off x="7358161" y="4831460"/>
            <a:ext cx="2568332" cy="1201792"/>
          </a:xfrm>
          <a:custGeom>
            <a:avLst/>
            <a:gdLst/>
            <a:ahLst/>
            <a:cxnLst/>
            <a:rect l="l" t="t" r="r" b="b"/>
            <a:pathLst>
              <a:path w="29515" h="13810" extrusionOk="0">
                <a:moveTo>
                  <a:pt x="24504" y="0"/>
                </a:moveTo>
                <a:cubicBezTo>
                  <a:pt x="22906" y="0"/>
                  <a:pt x="21391" y="814"/>
                  <a:pt x="20515" y="2194"/>
                </a:cubicBezTo>
                <a:cubicBezTo>
                  <a:pt x="19733" y="1697"/>
                  <a:pt x="18859" y="1460"/>
                  <a:pt x="17996" y="1460"/>
                </a:cubicBezTo>
                <a:cubicBezTo>
                  <a:pt x="16436" y="1460"/>
                  <a:pt x="14908" y="2235"/>
                  <a:pt x="14013" y="3651"/>
                </a:cubicBezTo>
                <a:cubicBezTo>
                  <a:pt x="13230" y="3157"/>
                  <a:pt x="12358" y="2921"/>
                  <a:pt x="11497" y="2921"/>
                </a:cubicBezTo>
                <a:cubicBezTo>
                  <a:pt x="9934" y="2921"/>
                  <a:pt x="8406" y="3697"/>
                  <a:pt x="7506" y="5114"/>
                </a:cubicBezTo>
                <a:cubicBezTo>
                  <a:pt x="6709" y="4610"/>
                  <a:pt x="5843" y="4378"/>
                  <a:pt x="4995" y="4378"/>
                </a:cubicBezTo>
                <a:cubicBezTo>
                  <a:pt x="2774" y="4378"/>
                  <a:pt x="684" y="5968"/>
                  <a:pt x="325" y="8413"/>
                </a:cubicBezTo>
                <a:cubicBezTo>
                  <a:pt x="1" y="10611"/>
                  <a:pt x="1262" y="12742"/>
                  <a:pt x="3343" y="13513"/>
                </a:cubicBezTo>
                <a:cubicBezTo>
                  <a:pt x="3882" y="13714"/>
                  <a:pt x="4439" y="13810"/>
                  <a:pt x="4988" y="13810"/>
                </a:cubicBezTo>
                <a:cubicBezTo>
                  <a:pt x="6565" y="13810"/>
                  <a:pt x="8084" y="13017"/>
                  <a:pt x="8969" y="11627"/>
                </a:cubicBezTo>
                <a:cubicBezTo>
                  <a:pt x="9750" y="12121"/>
                  <a:pt x="10621" y="12357"/>
                  <a:pt x="11483" y="12357"/>
                </a:cubicBezTo>
                <a:cubicBezTo>
                  <a:pt x="13046" y="12357"/>
                  <a:pt x="14577" y="11581"/>
                  <a:pt x="15477" y="10164"/>
                </a:cubicBezTo>
                <a:cubicBezTo>
                  <a:pt x="16259" y="10661"/>
                  <a:pt x="17132" y="10898"/>
                  <a:pt x="17995" y="10898"/>
                </a:cubicBezTo>
                <a:cubicBezTo>
                  <a:pt x="19556" y="10898"/>
                  <a:pt x="21083" y="10123"/>
                  <a:pt x="21978" y="8707"/>
                </a:cubicBezTo>
                <a:cubicBezTo>
                  <a:pt x="22748" y="9193"/>
                  <a:pt x="23623" y="9436"/>
                  <a:pt x="24497" y="9436"/>
                </a:cubicBezTo>
                <a:cubicBezTo>
                  <a:pt x="25450" y="9436"/>
                  <a:pt x="26401" y="9147"/>
                  <a:pt x="27212" y="8573"/>
                </a:cubicBezTo>
                <a:cubicBezTo>
                  <a:pt x="28773" y="7477"/>
                  <a:pt x="29514" y="5542"/>
                  <a:pt x="29098" y="3687"/>
                </a:cubicBezTo>
                <a:cubicBezTo>
                  <a:pt x="28681" y="1826"/>
                  <a:pt x="27182" y="400"/>
                  <a:pt x="25308" y="69"/>
                </a:cubicBezTo>
                <a:cubicBezTo>
                  <a:pt x="25040" y="23"/>
                  <a:pt x="24771" y="0"/>
                  <a:pt x="2450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7"/>
          <p:cNvSpPr/>
          <p:nvPr/>
        </p:nvSpPr>
        <p:spPr>
          <a:xfrm rot="9920408">
            <a:off x="-815122" y="-361244"/>
            <a:ext cx="2568332" cy="1202053"/>
          </a:xfrm>
          <a:custGeom>
            <a:avLst/>
            <a:gdLst/>
            <a:ahLst/>
            <a:cxnLst/>
            <a:rect l="l" t="t" r="r" b="b"/>
            <a:pathLst>
              <a:path w="29515" h="13813" extrusionOk="0">
                <a:moveTo>
                  <a:pt x="24493" y="1"/>
                </a:moveTo>
                <a:cubicBezTo>
                  <a:pt x="22899" y="1"/>
                  <a:pt x="21389" y="813"/>
                  <a:pt x="20515" y="2190"/>
                </a:cubicBezTo>
                <a:cubicBezTo>
                  <a:pt x="19734" y="1696"/>
                  <a:pt x="18863" y="1461"/>
                  <a:pt x="18002" y="1461"/>
                </a:cubicBezTo>
                <a:cubicBezTo>
                  <a:pt x="16439" y="1461"/>
                  <a:pt x="14909" y="2236"/>
                  <a:pt x="14014" y="3653"/>
                </a:cubicBezTo>
                <a:cubicBezTo>
                  <a:pt x="13229" y="3156"/>
                  <a:pt x="12355" y="2919"/>
                  <a:pt x="11492" y="2919"/>
                </a:cubicBezTo>
                <a:cubicBezTo>
                  <a:pt x="9931" y="2919"/>
                  <a:pt x="8405" y="3695"/>
                  <a:pt x="7506" y="5110"/>
                </a:cubicBezTo>
                <a:cubicBezTo>
                  <a:pt x="6711" y="4609"/>
                  <a:pt x="5846" y="4378"/>
                  <a:pt x="4999" y="4378"/>
                </a:cubicBezTo>
                <a:cubicBezTo>
                  <a:pt x="2777" y="4378"/>
                  <a:pt x="683" y="5967"/>
                  <a:pt x="319" y="8410"/>
                </a:cubicBezTo>
                <a:lnTo>
                  <a:pt x="325" y="8410"/>
                </a:lnTo>
                <a:cubicBezTo>
                  <a:pt x="1" y="10614"/>
                  <a:pt x="1262" y="12738"/>
                  <a:pt x="3349" y="13515"/>
                </a:cubicBezTo>
                <a:cubicBezTo>
                  <a:pt x="3887" y="13716"/>
                  <a:pt x="4442" y="13812"/>
                  <a:pt x="4990" y="13812"/>
                </a:cubicBezTo>
                <a:cubicBezTo>
                  <a:pt x="6565" y="13812"/>
                  <a:pt x="8084" y="13018"/>
                  <a:pt x="8969" y="11624"/>
                </a:cubicBezTo>
                <a:cubicBezTo>
                  <a:pt x="9754" y="12121"/>
                  <a:pt x="10628" y="12358"/>
                  <a:pt x="11491" y="12358"/>
                </a:cubicBezTo>
                <a:cubicBezTo>
                  <a:pt x="13052" y="12358"/>
                  <a:pt x="14578" y="11582"/>
                  <a:pt x="15477" y="10167"/>
                </a:cubicBezTo>
                <a:cubicBezTo>
                  <a:pt x="16258" y="10660"/>
                  <a:pt x="17129" y="10896"/>
                  <a:pt x="17990" y="10896"/>
                </a:cubicBezTo>
                <a:cubicBezTo>
                  <a:pt x="19553" y="10896"/>
                  <a:pt x="21082" y="10120"/>
                  <a:pt x="21978" y="8704"/>
                </a:cubicBezTo>
                <a:cubicBezTo>
                  <a:pt x="22751" y="9190"/>
                  <a:pt x="23626" y="9432"/>
                  <a:pt x="24500" y="9432"/>
                </a:cubicBezTo>
                <a:cubicBezTo>
                  <a:pt x="25453" y="9432"/>
                  <a:pt x="26404" y="9144"/>
                  <a:pt x="27218" y="8569"/>
                </a:cubicBezTo>
                <a:cubicBezTo>
                  <a:pt x="28773" y="7473"/>
                  <a:pt x="29514" y="5545"/>
                  <a:pt x="29098" y="3684"/>
                </a:cubicBezTo>
                <a:cubicBezTo>
                  <a:pt x="28682" y="1823"/>
                  <a:pt x="27182" y="396"/>
                  <a:pt x="25308" y="72"/>
                </a:cubicBezTo>
                <a:cubicBezTo>
                  <a:pt x="25036" y="24"/>
                  <a:pt x="24763" y="1"/>
                  <a:pt x="24493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7"/>
          <p:cNvSpPr/>
          <p:nvPr/>
        </p:nvSpPr>
        <p:spPr>
          <a:xfrm rot="9920408">
            <a:off x="-853910" y="-508683"/>
            <a:ext cx="2568767" cy="1202053"/>
          </a:xfrm>
          <a:custGeom>
            <a:avLst/>
            <a:gdLst/>
            <a:ahLst/>
            <a:cxnLst/>
            <a:rect l="l" t="t" r="r" b="b"/>
            <a:pathLst>
              <a:path w="29520" h="13813" extrusionOk="0">
                <a:moveTo>
                  <a:pt x="24493" y="0"/>
                </a:moveTo>
                <a:cubicBezTo>
                  <a:pt x="22899" y="0"/>
                  <a:pt x="21390" y="813"/>
                  <a:pt x="20521" y="2190"/>
                </a:cubicBezTo>
                <a:cubicBezTo>
                  <a:pt x="19738" y="1696"/>
                  <a:pt x="18866" y="1460"/>
                  <a:pt x="18004" y="1460"/>
                </a:cubicBezTo>
                <a:cubicBezTo>
                  <a:pt x="16441" y="1460"/>
                  <a:pt x="14913" y="2236"/>
                  <a:pt x="14013" y="3653"/>
                </a:cubicBezTo>
                <a:cubicBezTo>
                  <a:pt x="13231" y="3156"/>
                  <a:pt x="12358" y="2919"/>
                  <a:pt x="11495" y="2919"/>
                </a:cubicBezTo>
                <a:cubicBezTo>
                  <a:pt x="9934" y="2919"/>
                  <a:pt x="8407" y="3694"/>
                  <a:pt x="7512" y="5110"/>
                </a:cubicBezTo>
                <a:cubicBezTo>
                  <a:pt x="6717" y="4608"/>
                  <a:pt x="5851" y="4378"/>
                  <a:pt x="5005" y="4378"/>
                </a:cubicBezTo>
                <a:cubicBezTo>
                  <a:pt x="2782" y="4378"/>
                  <a:pt x="688" y="5967"/>
                  <a:pt x="325" y="8410"/>
                </a:cubicBezTo>
                <a:cubicBezTo>
                  <a:pt x="0" y="10607"/>
                  <a:pt x="1261" y="12738"/>
                  <a:pt x="3349" y="13515"/>
                </a:cubicBezTo>
                <a:cubicBezTo>
                  <a:pt x="3888" y="13716"/>
                  <a:pt x="4444" y="13812"/>
                  <a:pt x="4993" y="13812"/>
                </a:cubicBezTo>
                <a:cubicBezTo>
                  <a:pt x="6571" y="13812"/>
                  <a:pt x="8089" y="13018"/>
                  <a:pt x="8975" y="11623"/>
                </a:cubicBezTo>
                <a:cubicBezTo>
                  <a:pt x="9757" y="12120"/>
                  <a:pt x="10631" y="12357"/>
                  <a:pt x="11493" y="12357"/>
                </a:cubicBezTo>
                <a:cubicBezTo>
                  <a:pt x="13054" y="12357"/>
                  <a:pt x="14581" y="11582"/>
                  <a:pt x="15476" y="10166"/>
                </a:cubicBezTo>
                <a:cubicBezTo>
                  <a:pt x="16259" y="10660"/>
                  <a:pt x="17131" y="10896"/>
                  <a:pt x="17993" y="10896"/>
                </a:cubicBezTo>
                <a:cubicBezTo>
                  <a:pt x="19556" y="10896"/>
                  <a:pt x="21084" y="10120"/>
                  <a:pt x="21984" y="8703"/>
                </a:cubicBezTo>
                <a:cubicBezTo>
                  <a:pt x="22754" y="9189"/>
                  <a:pt x="23629" y="9432"/>
                  <a:pt x="24503" y="9432"/>
                </a:cubicBezTo>
                <a:cubicBezTo>
                  <a:pt x="25456" y="9432"/>
                  <a:pt x="26407" y="9144"/>
                  <a:pt x="27218" y="8569"/>
                </a:cubicBezTo>
                <a:cubicBezTo>
                  <a:pt x="28779" y="7473"/>
                  <a:pt x="29520" y="5544"/>
                  <a:pt x="29104" y="3683"/>
                </a:cubicBezTo>
                <a:cubicBezTo>
                  <a:pt x="28681" y="1822"/>
                  <a:pt x="27187" y="396"/>
                  <a:pt x="25308" y="72"/>
                </a:cubicBezTo>
                <a:cubicBezTo>
                  <a:pt x="25036" y="24"/>
                  <a:pt x="24763" y="0"/>
                  <a:pt x="2449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7"/>
          <p:cNvSpPr/>
          <p:nvPr/>
        </p:nvSpPr>
        <p:spPr>
          <a:xfrm rot="9920408">
            <a:off x="-892219" y="-656165"/>
            <a:ext cx="2568245" cy="1202140"/>
          </a:xfrm>
          <a:custGeom>
            <a:avLst/>
            <a:gdLst/>
            <a:ahLst/>
            <a:cxnLst/>
            <a:rect l="l" t="t" r="r" b="b"/>
            <a:pathLst>
              <a:path w="29514" h="13814" extrusionOk="0">
                <a:moveTo>
                  <a:pt x="24498" y="0"/>
                </a:moveTo>
                <a:cubicBezTo>
                  <a:pt x="22901" y="0"/>
                  <a:pt x="21391" y="814"/>
                  <a:pt x="20515" y="2193"/>
                </a:cubicBezTo>
                <a:cubicBezTo>
                  <a:pt x="19730" y="1697"/>
                  <a:pt x="18856" y="1460"/>
                  <a:pt x="17993" y="1460"/>
                </a:cubicBezTo>
                <a:cubicBezTo>
                  <a:pt x="16432" y="1460"/>
                  <a:pt x="14906" y="2235"/>
                  <a:pt x="14007" y="3650"/>
                </a:cubicBezTo>
                <a:cubicBezTo>
                  <a:pt x="13226" y="3157"/>
                  <a:pt x="12355" y="2921"/>
                  <a:pt x="11494" y="2921"/>
                </a:cubicBezTo>
                <a:cubicBezTo>
                  <a:pt x="9931" y="2921"/>
                  <a:pt x="8402" y="3697"/>
                  <a:pt x="7506" y="5114"/>
                </a:cubicBezTo>
                <a:cubicBezTo>
                  <a:pt x="6709" y="4609"/>
                  <a:pt x="5842" y="4378"/>
                  <a:pt x="4994" y="4378"/>
                </a:cubicBezTo>
                <a:cubicBezTo>
                  <a:pt x="2773" y="4378"/>
                  <a:pt x="682" y="5966"/>
                  <a:pt x="319" y="8407"/>
                </a:cubicBezTo>
                <a:lnTo>
                  <a:pt x="319" y="8413"/>
                </a:lnTo>
                <a:cubicBezTo>
                  <a:pt x="0" y="10617"/>
                  <a:pt x="1262" y="12741"/>
                  <a:pt x="3343" y="13519"/>
                </a:cubicBezTo>
                <a:cubicBezTo>
                  <a:pt x="3881" y="13718"/>
                  <a:pt x="4437" y="13813"/>
                  <a:pt x="4985" y="13813"/>
                </a:cubicBezTo>
                <a:cubicBezTo>
                  <a:pt x="6563" y="13813"/>
                  <a:pt x="8083" y="13022"/>
                  <a:pt x="8969" y="11627"/>
                </a:cubicBezTo>
                <a:cubicBezTo>
                  <a:pt x="9750" y="12121"/>
                  <a:pt x="10621" y="12357"/>
                  <a:pt x="11482" y="12357"/>
                </a:cubicBezTo>
                <a:cubicBezTo>
                  <a:pt x="13045" y="12357"/>
                  <a:pt x="14574" y="11581"/>
                  <a:pt x="15470" y="10164"/>
                </a:cubicBezTo>
                <a:cubicBezTo>
                  <a:pt x="16255" y="10661"/>
                  <a:pt x="17129" y="10898"/>
                  <a:pt x="17992" y="10898"/>
                </a:cubicBezTo>
                <a:cubicBezTo>
                  <a:pt x="19553" y="10898"/>
                  <a:pt x="21079" y="10122"/>
                  <a:pt x="21978" y="8707"/>
                </a:cubicBezTo>
                <a:cubicBezTo>
                  <a:pt x="22748" y="9193"/>
                  <a:pt x="23623" y="9436"/>
                  <a:pt x="24497" y="9436"/>
                </a:cubicBezTo>
                <a:cubicBezTo>
                  <a:pt x="25450" y="9436"/>
                  <a:pt x="26401" y="9147"/>
                  <a:pt x="27212" y="8572"/>
                </a:cubicBezTo>
                <a:cubicBezTo>
                  <a:pt x="28773" y="7477"/>
                  <a:pt x="29514" y="5542"/>
                  <a:pt x="29098" y="3687"/>
                </a:cubicBezTo>
                <a:cubicBezTo>
                  <a:pt x="28681" y="1826"/>
                  <a:pt x="27181" y="400"/>
                  <a:pt x="25302" y="69"/>
                </a:cubicBezTo>
                <a:cubicBezTo>
                  <a:pt x="25033" y="23"/>
                  <a:pt x="24765" y="0"/>
                  <a:pt x="24498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7"/>
          <p:cNvSpPr/>
          <p:nvPr/>
        </p:nvSpPr>
        <p:spPr>
          <a:xfrm rot="9920408">
            <a:off x="-930832" y="-803429"/>
            <a:ext cx="2568332" cy="1201792"/>
          </a:xfrm>
          <a:custGeom>
            <a:avLst/>
            <a:gdLst/>
            <a:ahLst/>
            <a:cxnLst/>
            <a:rect l="l" t="t" r="r" b="b"/>
            <a:pathLst>
              <a:path w="29515" h="13810" extrusionOk="0">
                <a:moveTo>
                  <a:pt x="24504" y="0"/>
                </a:moveTo>
                <a:cubicBezTo>
                  <a:pt x="22906" y="0"/>
                  <a:pt x="21391" y="814"/>
                  <a:pt x="20515" y="2194"/>
                </a:cubicBezTo>
                <a:cubicBezTo>
                  <a:pt x="19733" y="1697"/>
                  <a:pt x="18859" y="1460"/>
                  <a:pt x="17996" y="1460"/>
                </a:cubicBezTo>
                <a:cubicBezTo>
                  <a:pt x="16436" y="1460"/>
                  <a:pt x="14908" y="2235"/>
                  <a:pt x="14013" y="3651"/>
                </a:cubicBezTo>
                <a:cubicBezTo>
                  <a:pt x="13230" y="3157"/>
                  <a:pt x="12358" y="2921"/>
                  <a:pt x="11497" y="2921"/>
                </a:cubicBezTo>
                <a:cubicBezTo>
                  <a:pt x="9934" y="2921"/>
                  <a:pt x="8406" y="3697"/>
                  <a:pt x="7506" y="5114"/>
                </a:cubicBezTo>
                <a:cubicBezTo>
                  <a:pt x="6709" y="4610"/>
                  <a:pt x="5843" y="4378"/>
                  <a:pt x="4995" y="4378"/>
                </a:cubicBezTo>
                <a:cubicBezTo>
                  <a:pt x="2774" y="4378"/>
                  <a:pt x="684" y="5968"/>
                  <a:pt x="325" y="8413"/>
                </a:cubicBezTo>
                <a:cubicBezTo>
                  <a:pt x="1" y="10611"/>
                  <a:pt x="1262" y="12742"/>
                  <a:pt x="3343" y="13513"/>
                </a:cubicBezTo>
                <a:cubicBezTo>
                  <a:pt x="3882" y="13714"/>
                  <a:pt x="4439" y="13810"/>
                  <a:pt x="4988" y="13810"/>
                </a:cubicBezTo>
                <a:cubicBezTo>
                  <a:pt x="6565" y="13810"/>
                  <a:pt x="8084" y="13017"/>
                  <a:pt x="8969" y="11627"/>
                </a:cubicBezTo>
                <a:cubicBezTo>
                  <a:pt x="9750" y="12121"/>
                  <a:pt x="10621" y="12357"/>
                  <a:pt x="11483" y="12357"/>
                </a:cubicBezTo>
                <a:cubicBezTo>
                  <a:pt x="13046" y="12357"/>
                  <a:pt x="14577" y="11581"/>
                  <a:pt x="15477" y="10164"/>
                </a:cubicBezTo>
                <a:cubicBezTo>
                  <a:pt x="16259" y="10661"/>
                  <a:pt x="17132" y="10898"/>
                  <a:pt x="17995" y="10898"/>
                </a:cubicBezTo>
                <a:cubicBezTo>
                  <a:pt x="19556" y="10898"/>
                  <a:pt x="21083" y="10123"/>
                  <a:pt x="21978" y="8707"/>
                </a:cubicBezTo>
                <a:cubicBezTo>
                  <a:pt x="22748" y="9193"/>
                  <a:pt x="23623" y="9436"/>
                  <a:pt x="24497" y="9436"/>
                </a:cubicBezTo>
                <a:cubicBezTo>
                  <a:pt x="25450" y="9436"/>
                  <a:pt x="26401" y="9147"/>
                  <a:pt x="27212" y="8573"/>
                </a:cubicBezTo>
                <a:cubicBezTo>
                  <a:pt x="28773" y="7477"/>
                  <a:pt x="29514" y="5542"/>
                  <a:pt x="29098" y="3687"/>
                </a:cubicBezTo>
                <a:cubicBezTo>
                  <a:pt x="28681" y="1826"/>
                  <a:pt x="27182" y="400"/>
                  <a:pt x="25308" y="69"/>
                </a:cubicBezTo>
                <a:cubicBezTo>
                  <a:pt x="25040" y="23"/>
                  <a:pt x="24771" y="0"/>
                  <a:pt x="2450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7"/>
          <p:cNvSpPr/>
          <p:nvPr/>
        </p:nvSpPr>
        <p:spPr>
          <a:xfrm>
            <a:off x="8872851" y="39775"/>
            <a:ext cx="196662" cy="215699"/>
          </a:xfrm>
          <a:custGeom>
            <a:avLst/>
            <a:gdLst/>
            <a:ahLst/>
            <a:cxnLst/>
            <a:rect l="l" t="t" r="r" b="b"/>
            <a:pathLst>
              <a:path w="1084" h="1189" extrusionOk="0">
                <a:moveTo>
                  <a:pt x="542" y="1"/>
                </a:moveTo>
                <a:cubicBezTo>
                  <a:pt x="533" y="1"/>
                  <a:pt x="524" y="7"/>
                  <a:pt x="521" y="19"/>
                </a:cubicBezTo>
                <a:cubicBezTo>
                  <a:pt x="459" y="417"/>
                  <a:pt x="380" y="509"/>
                  <a:pt x="19" y="570"/>
                </a:cubicBezTo>
                <a:cubicBezTo>
                  <a:pt x="0" y="576"/>
                  <a:pt x="0" y="613"/>
                  <a:pt x="19" y="619"/>
                </a:cubicBezTo>
                <a:cubicBezTo>
                  <a:pt x="380" y="680"/>
                  <a:pt x="459" y="772"/>
                  <a:pt x="521" y="1170"/>
                </a:cubicBezTo>
                <a:cubicBezTo>
                  <a:pt x="524" y="1182"/>
                  <a:pt x="533" y="1188"/>
                  <a:pt x="542" y="1188"/>
                </a:cubicBezTo>
                <a:cubicBezTo>
                  <a:pt x="551" y="1188"/>
                  <a:pt x="560" y="1182"/>
                  <a:pt x="564" y="1170"/>
                </a:cubicBezTo>
                <a:cubicBezTo>
                  <a:pt x="625" y="772"/>
                  <a:pt x="704" y="680"/>
                  <a:pt x="1066" y="619"/>
                </a:cubicBezTo>
                <a:cubicBezTo>
                  <a:pt x="1084" y="613"/>
                  <a:pt x="1084" y="576"/>
                  <a:pt x="1066" y="570"/>
                </a:cubicBezTo>
                <a:cubicBezTo>
                  <a:pt x="704" y="509"/>
                  <a:pt x="625" y="417"/>
                  <a:pt x="564" y="19"/>
                </a:cubicBezTo>
                <a:cubicBezTo>
                  <a:pt x="560" y="7"/>
                  <a:pt x="551" y="1"/>
                  <a:pt x="542" y="1"/>
                </a:cubicBezTo>
                <a:close/>
              </a:path>
            </a:pathLst>
          </a:custGeom>
          <a:solidFill>
            <a:srgbClr val="FFEC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7"/>
          <p:cNvSpPr/>
          <p:nvPr/>
        </p:nvSpPr>
        <p:spPr>
          <a:xfrm>
            <a:off x="8665774" y="60164"/>
            <a:ext cx="79950" cy="67985"/>
          </a:xfrm>
          <a:custGeom>
            <a:avLst/>
            <a:gdLst/>
            <a:ahLst/>
            <a:cxnLst/>
            <a:rect l="l" t="t" r="r" b="b"/>
            <a:pathLst>
              <a:path w="521" h="443" extrusionOk="0">
                <a:moveTo>
                  <a:pt x="300" y="0"/>
                </a:moveTo>
                <a:cubicBezTo>
                  <a:pt x="104" y="0"/>
                  <a:pt x="0" y="239"/>
                  <a:pt x="141" y="380"/>
                </a:cubicBezTo>
                <a:cubicBezTo>
                  <a:pt x="186" y="423"/>
                  <a:pt x="241" y="442"/>
                  <a:pt x="295" y="442"/>
                </a:cubicBezTo>
                <a:cubicBezTo>
                  <a:pt x="410" y="442"/>
                  <a:pt x="521" y="354"/>
                  <a:pt x="521" y="221"/>
                </a:cubicBezTo>
                <a:cubicBezTo>
                  <a:pt x="521" y="98"/>
                  <a:pt x="423" y="0"/>
                  <a:pt x="300" y="0"/>
                </a:cubicBezTo>
                <a:close/>
              </a:path>
            </a:pathLst>
          </a:custGeom>
          <a:solidFill>
            <a:srgbClr val="FFEC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7"/>
          <p:cNvSpPr/>
          <p:nvPr/>
        </p:nvSpPr>
        <p:spPr>
          <a:xfrm>
            <a:off x="313362" y="5003314"/>
            <a:ext cx="79950" cy="67985"/>
          </a:xfrm>
          <a:custGeom>
            <a:avLst/>
            <a:gdLst/>
            <a:ahLst/>
            <a:cxnLst/>
            <a:rect l="l" t="t" r="r" b="b"/>
            <a:pathLst>
              <a:path w="521" h="443" extrusionOk="0">
                <a:moveTo>
                  <a:pt x="300" y="0"/>
                </a:moveTo>
                <a:cubicBezTo>
                  <a:pt x="104" y="0"/>
                  <a:pt x="0" y="239"/>
                  <a:pt x="141" y="380"/>
                </a:cubicBezTo>
                <a:cubicBezTo>
                  <a:pt x="186" y="423"/>
                  <a:pt x="241" y="442"/>
                  <a:pt x="295" y="442"/>
                </a:cubicBezTo>
                <a:cubicBezTo>
                  <a:pt x="410" y="442"/>
                  <a:pt x="521" y="354"/>
                  <a:pt x="521" y="221"/>
                </a:cubicBezTo>
                <a:cubicBezTo>
                  <a:pt x="521" y="98"/>
                  <a:pt x="423" y="0"/>
                  <a:pt x="300" y="0"/>
                </a:cubicBezTo>
                <a:close/>
              </a:path>
            </a:pathLst>
          </a:custGeom>
          <a:solidFill>
            <a:srgbClr val="FFEC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7"/>
          <p:cNvSpPr/>
          <p:nvPr/>
        </p:nvSpPr>
        <p:spPr>
          <a:xfrm>
            <a:off x="50451" y="4828225"/>
            <a:ext cx="196662" cy="215699"/>
          </a:xfrm>
          <a:custGeom>
            <a:avLst/>
            <a:gdLst/>
            <a:ahLst/>
            <a:cxnLst/>
            <a:rect l="l" t="t" r="r" b="b"/>
            <a:pathLst>
              <a:path w="1084" h="1189" extrusionOk="0">
                <a:moveTo>
                  <a:pt x="542" y="1"/>
                </a:moveTo>
                <a:cubicBezTo>
                  <a:pt x="533" y="1"/>
                  <a:pt x="524" y="7"/>
                  <a:pt x="521" y="19"/>
                </a:cubicBezTo>
                <a:cubicBezTo>
                  <a:pt x="459" y="417"/>
                  <a:pt x="380" y="509"/>
                  <a:pt x="19" y="570"/>
                </a:cubicBezTo>
                <a:cubicBezTo>
                  <a:pt x="0" y="576"/>
                  <a:pt x="0" y="613"/>
                  <a:pt x="19" y="619"/>
                </a:cubicBezTo>
                <a:cubicBezTo>
                  <a:pt x="380" y="680"/>
                  <a:pt x="459" y="772"/>
                  <a:pt x="521" y="1170"/>
                </a:cubicBezTo>
                <a:cubicBezTo>
                  <a:pt x="524" y="1182"/>
                  <a:pt x="533" y="1188"/>
                  <a:pt x="542" y="1188"/>
                </a:cubicBezTo>
                <a:cubicBezTo>
                  <a:pt x="551" y="1188"/>
                  <a:pt x="560" y="1182"/>
                  <a:pt x="564" y="1170"/>
                </a:cubicBezTo>
                <a:cubicBezTo>
                  <a:pt x="625" y="772"/>
                  <a:pt x="704" y="680"/>
                  <a:pt x="1066" y="619"/>
                </a:cubicBezTo>
                <a:cubicBezTo>
                  <a:pt x="1084" y="613"/>
                  <a:pt x="1084" y="576"/>
                  <a:pt x="1066" y="570"/>
                </a:cubicBezTo>
                <a:cubicBezTo>
                  <a:pt x="704" y="509"/>
                  <a:pt x="625" y="417"/>
                  <a:pt x="564" y="19"/>
                </a:cubicBezTo>
                <a:cubicBezTo>
                  <a:pt x="560" y="7"/>
                  <a:pt x="551" y="1"/>
                  <a:pt x="542" y="1"/>
                </a:cubicBezTo>
                <a:close/>
              </a:path>
            </a:pathLst>
          </a:custGeom>
          <a:solidFill>
            <a:srgbClr val="FFEC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9"/>
          <p:cNvSpPr/>
          <p:nvPr/>
        </p:nvSpPr>
        <p:spPr>
          <a:xfrm rot="-5400000">
            <a:off x="2040034" y="-1915424"/>
            <a:ext cx="5063890" cy="8974308"/>
          </a:xfrm>
          <a:custGeom>
            <a:avLst/>
            <a:gdLst/>
            <a:ahLst/>
            <a:cxnLst/>
            <a:rect l="l" t="t" r="r" b="b"/>
            <a:pathLst>
              <a:path w="43479" h="61605" extrusionOk="0">
                <a:moveTo>
                  <a:pt x="12368" y="0"/>
                </a:moveTo>
                <a:cubicBezTo>
                  <a:pt x="11776" y="0"/>
                  <a:pt x="11185" y="92"/>
                  <a:pt x="10616" y="276"/>
                </a:cubicBezTo>
                <a:cubicBezTo>
                  <a:pt x="10168" y="415"/>
                  <a:pt x="9703" y="485"/>
                  <a:pt x="9239" y="485"/>
                </a:cubicBezTo>
                <a:cubicBezTo>
                  <a:pt x="8765" y="485"/>
                  <a:pt x="8291" y="412"/>
                  <a:pt x="7837" y="263"/>
                </a:cubicBezTo>
                <a:cubicBezTo>
                  <a:pt x="7272" y="87"/>
                  <a:pt x="6693" y="2"/>
                  <a:pt x="6119" y="2"/>
                </a:cubicBezTo>
                <a:cubicBezTo>
                  <a:pt x="4618" y="2"/>
                  <a:pt x="3152" y="589"/>
                  <a:pt x="2058" y="1684"/>
                </a:cubicBezTo>
                <a:cubicBezTo>
                  <a:pt x="545" y="3190"/>
                  <a:pt x="1" y="5418"/>
                  <a:pt x="643" y="7456"/>
                </a:cubicBezTo>
                <a:cubicBezTo>
                  <a:pt x="931" y="8362"/>
                  <a:pt x="937" y="9342"/>
                  <a:pt x="656" y="10248"/>
                </a:cubicBezTo>
                <a:cubicBezTo>
                  <a:pt x="288" y="11393"/>
                  <a:pt x="288" y="12617"/>
                  <a:pt x="656" y="13762"/>
                </a:cubicBezTo>
                <a:cubicBezTo>
                  <a:pt x="937" y="14656"/>
                  <a:pt x="937" y="15617"/>
                  <a:pt x="656" y="16511"/>
                </a:cubicBezTo>
                <a:cubicBezTo>
                  <a:pt x="288" y="17655"/>
                  <a:pt x="288" y="18886"/>
                  <a:pt x="656" y="20031"/>
                </a:cubicBezTo>
                <a:cubicBezTo>
                  <a:pt x="937" y="20924"/>
                  <a:pt x="937" y="21886"/>
                  <a:pt x="656" y="22773"/>
                </a:cubicBezTo>
                <a:cubicBezTo>
                  <a:pt x="288" y="23918"/>
                  <a:pt x="288" y="25149"/>
                  <a:pt x="656" y="26293"/>
                </a:cubicBezTo>
                <a:cubicBezTo>
                  <a:pt x="937" y="27187"/>
                  <a:pt x="937" y="28148"/>
                  <a:pt x="656" y="29042"/>
                </a:cubicBezTo>
                <a:cubicBezTo>
                  <a:pt x="288" y="30187"/>
                  <a:pt x="288" y="31417"/>
                  <a:pt x="656" y="32562"/>
                </a:cubicBezTo>
                <a:cubicBezTo>
                  <a:pt x="937" y="33456"/>
                  <a:pt x="937" y="34417"/>
                  <a:pt x="656" y="35311"/>
                </a:cubicBezTo>
                <a:cubicBezTo>
                  <a:pt x="288" y="36456"/>
                  <a:pt x="288" y="37686"/>
                  <a:pt x="656" y="38831"/>
                </a:cubicBezTo>
                <a:cubicBezTo>
                  <a:pt x="937" y="39718"/>
                  <a:pt x="937" y="40680"/>
                  <a:pt x="656" y="41573"/>
                </a:cubicBezTo>
                <a:cubicBezTo>
                  <a:pt x="288" y="42718"/>
                  <a:pt x="288" y="43949"/>
                  <a:pt x="656" y="45093"/>
                </a:cubicBezTo>
                <a:cubicBezTo>
                  <a:pt x="937" y="45987"/>
                  <a:pt x="937" y="46948"/>
                  <a:pt x="656" y="47842"/>
                </a:cubicBezTo>
                <a:cubicBezTo>
                  <a:pt x="288" y="48987"/>
                  <a:pt x="288" y="50211"/>
                  <a:pt x="656" y="51356"/>
                </a:cubicBezTo>
                <a:cubicBezTo>
                  <a:pt x="937" y="52262"/>
                  <a:pt x="931" y="53242"/>
                  <a:pt x="643" y="54148"/>
                </a:cubicBezTo>
                <a:cubicBezTo>
                  <a:pt x="1" y="56186"/>
                  <a:pt x="545" y="58415"/>
                  <a:pt x="2058" y="59921"/>
                </a:cubicBezTo>
                <a:cubicBezTo>
                  <a:pt x="3152" y="61015"/>
                  <a:pt x="4618" y="61602"/>
                  <a:pt x="6119" y="61602"/>
                </a:cubicBezTo>
                <a:cubicBezTo>
                  <a:pt x="6693" y="61602"/>
                  <a:pt x="7272" y="61517"/>
                  <a:pt x="7837" y="61341"/>
                </a:cubicBezTo>
                <a:cubicBezTo>
                  <a:pt x="8291" y="61192"/>
                  <a:pt x="8765" y="61119"/>
                  <a:pt x="9239" y="61119"/>
                </a:cubicBezTo>
                <a:cubicBezTo>
                  <a:pt x="9703" y="61119"/>
                  <a:pt x="10168" y="61189"/>
                  <a:pt x="10616" y="61329"/>
                </a:cubicBezTo>
                <a:cubicBezTo>
                  <a:pt x="11185" y="61512"/>
                  <a:pt x="11778" y="61604"/>
                  <a:pt x="12370" y="61604"/>
                </a:cubicBezTo>
                <a:cubicBezTo>
                  <a:pt x="12962" y="61604"/>
                  <a:pt x="13554" y="61512"/>
                  <a:pt x="14124" y="61329"/>
                </a:cubicBezTo>
                <a:cubicBezTo>
                  <a:pt x="14568" y="61185"/>
                  <a:pt x="15028" y="61113"/>
                  <a:pt x="15490" y="61113"/>
                </a:cubicBezTo>
                <a:cubicBezTo>
                  <a:pt x="15951" y="61113"/>
                  <a:pt x="16413" y="61185"/>
                  <a:pt x="16860" y="61329"/>
                </a:cubicBezTo>
                <a:cubicBezTo>
                  <a:pt x="17430" y="61509"/>
                  <a:pt x="18022" y="61599"/>
                  <a:pt x="18614" y="61599"/>
                </a:cubicBezTo>
                <a:cubicBezTo>
                  <a:pt x="19206" y="61599"/>
                  <a:pt x="19799" y="61509"/>
                  <a:pt x="20368" y="61329"/>
                </a:cubicBezTo>
                <a:cubicBezTo>
                  <a:pt x="20815" y="61185"/>
                  <a:pt x="21277" y="61113"/>
                  <a:pt x="21739" y="61113"/>
                </a:cubicBezTo>
                <a:cubicBezTo>
                  <a:pt x="22200" y="61113"/>
                  <a:pt x="22661" y="61185"/>
                  <a:pt x="23105" y="61329"/>
                </a:cubicBezTo>
                <a:cubicBezTo>
                  <a:pt x="23677" y="61512"/>
                  <a:pt x="24269" y="61604"/>
                  <a:pt x="24862" y="61604"/>
                </a:cubicBezTo>
                <a:cubicBezTo>
                  <a:pt x="25454" y="61604"/>
                  <a:pt x="26046" y="61512"/>
                  <a:pt x="26618" y="61329"/>
                </a:cubicBezTo>
                <a:cubicBezTo>
                  <a:pt x="27062" y="61185"/>
                  <a:pt x="27523" y="61113"/>
                  <a:pt x="27984" y="61113"/>
                </a:cubicBezTo>
                <a:cubicBezTo>
                  <a:pt x="28446" y="61113"/>
                  <a:pt x="28908" y="61185"/>
                  <a:pt x="29355" y="61329"/>
                </a:cubicBezTo>
                <a:cubicBezTo>
                  <a:pt x="29924" y="61512"/>
                  <a:pt x="30515" y="61604"/>
                  <a:pt x="31106" y="61604"/>
                </a:cubicBezTo>
                <a:cubicBezTo>
                  <a:pt x="31697" y="61604"/>
                  <a:pt x="32287" y="61512"/>
                  <a:pt x="32857" y="61329"/>
                </a:cubicBezTo>
                <a:cubicBezTo>
                  <a:pt x="33305" y="61189"/>
                  <a:pt x="33770" y="61119"/>
                  <a:pt x="34234" y="61119"/>
                </a:cubicBezTo>
                <a:cubicBezTo>
                  <a:pt x="34709" y="61119"/>
                  <a:pt x="35184" y="61192"/>
                  <a:pt x="35642" y="61341"/>
                </a:cubicBezTo>
                <a:cubicBezTo>
                  <a:pt x="36205" y="61517"/>
                  <a:pt x="36783" y="61602"/>
                  <a:pt x="37356" y="61602"/>
                </a:cubicBezTo>
                <a:cubicBezTo>
                  <a:pt x="38857" y="61602"/>
                  <a:pt x="40325" y="61015"/>
                  <a:pt x="41415" y="59921"/>
                </a:cubicBezTo>
                <a:cubicBezTo>
                  <a:pt x="42927" y="58415"/>
                  <a:pt x="43472" y="56186"/>
                  <a:pt x="42835" y="54148"/>
                </a:cubicBezTo>
                <a:cubicBezTo>
                  <a:pt x="42541" y="53242"/>
                  <a:pt x="42535" y="52262"/>
                  <a:pt x="42823" y="51356"/>
                </a:cubicBezTo>
                <a:cubicBezTo>
                  <a:pt x="43007" y="50787"/>
                  <a:pt x="43099" y="50193"/>
                  <a:pt x="43099" y="49599"/>
                </a:cubicBezTo>
                <a:cubicBezTo>
                  <a:pt x="43099" y="48999"/>
                  <a:pt x="43007" y="48405"/>
                  <a:pt x="42823" y="47842"/>
                </a:cubicBezTo>
                <a:cubicBezTo>
                  <a:pt x="42535" y="46948"/>
                  <a:pt x="42535" y="45987"/>
                  <a:pt x="42823" y="45093"/>
                </a:cubicBezTo>
                <a:cubicBezTo>
                  <a:pt x="43190" y="43949"/>
                  <a:pt x="43190" y="42718"/>
                  <a:pt x="42823" y="41573"/>
                </a:cubicBezTo>
                <a:cubicBezTo>
                  <a:pt x="42535" y="40680"/>
                  <a:pt x="42535" y="39718"/>
                  <a:pt x="42823" y="38825"/>
                </a:cubicBezTo>
                <a:cubicBezTo>
                  <a:pt x="43190" y="37680"/>
                  <a:pt x="43190" y="36449"/>
                  <a:pt x="42823" y="35305"/>
                </a:cubicBezTo>
                <a:cubicBezTo>
                  <a:pt x="42535" y="34417"/>
                  <a:pt x="42535" y="33456"/>
                  <a:pt x="42823" y="32562"/>
                </a:cubicBezTo>
                <a:cubicBezTo>
                  <a:pt x="43190" y="31417"/>
                  <a:pt x="43190" y="30187"/>
                  <a:pt x="42823" y="29042"/>
                </a:cubicBezTo>
                <a:cubicBezTo>
                  <a:pt x="42535" y="28148"/>
                  <a:pt x="42535" y="27187"/>
                  <a:pt x="42823" y="26293"/>
                </a:cubicBezTo>
                <a:cubicBezTo>
                  <a:pt x="43190" y="25149"/>
                  <a:pt x="43190" y="23918"/>
                  <a:pt x="42823" y="22773"/>
                </a:cubicBezTo>
                <a:cubicBezTo>
                  <a:pt x="42535" y="21886"/>
                  <a:pt x="42535" y="20924"/>
                  <a:pt x="42823" y="20031"/>
                </a:cubicBezTo>
                <a:cubicBezTo>
                  <a:pt x="43190" y="18886"/>
                  <a:pt x="43190" y="17655"/>
                  <a:pt x="42823" y="16511"/>
                </a:cubicBezTo>
                <a:cubicBezTo>
                  <a:pt x="42535" y="15617"/>
                  <a:pt x="42535" y="14656"/>
                  <a:pt x="42823" y="13762"/>
                </a:cubicBezTo>
                <a:cubicBezTo>
                  <a:pt x="43190" y="12617"/>
                  <a:pt x="43190" y="11393"/>
                  <a:pt x="42823" y="10248"/>
                </a:cubicBezTo>
                <a:cubicBezTo>
                  <a:pt x="42541" y="9342"/>
                  <a:pt x="42541" y="8362"/>
                  <a:pt x="42835" y="7456"/>
                </a:cubicBezTo>
                <a:cubicBezTo>
                  <a:pt x="43478" y="5418"/>
                  <a:pt x="42927" y="3190"/>
                  <a:pt x="41415" y="1684"/>
                </a:cubicBezTo>
                <a:cubicBezTo>
                  <a:pt x="40325" y="589"/>
                  <a:pt x="38857" y="2"/>
                  <a:pt x="37356" y="2"/>
                </a:cubicBezTo>
                <a:cubicBezTo>
                  <a:pt x="36783" y="2"/>
                  <a:pt x="36205" y="87"/>
                  <a:pt x="35642" y="263"/>
                </a:cubicBezTo>
                <a:cubicBezTo>
                  <a:pt x="35184" y="412"/>
                  <a:pt x="34711" y="485"/>
                  <a:pt x="34237" y="485"/>
                </a:cubicBezTo>
                <a:cubicBezTo>
                  <a:pt x="33774" y="485"/>
                  <a:pt x="33311" y="415"/>
                  <a:pt x="32863" y="276"/>
                </a:cubicBezTo>
                <a:cubicBezTo>
                  <a:pt x="32290" y="92"/>
                  <a:pt x="31698" y="0"/>
                  <a:pt x="31107" y="0"/>
                </a:cubicBezTo>
                <a:cubicBezTo>
                  <a:pt x="30515" y="0"/>
                  <a:pt x="29924" y="92"/>
                  <a:pt x="29355" y="276"/>
                </a:cubicBezTo>
                <a:cubicBezTo>
                  <a:pt x="28911" y="419"/>
                  <a:pt x="28449" y="491"/>
                  <a:pt x="27987" y="491"/>
                </a:cubicBezTo>
                <a:cubicBezTo>
                  <a:pt x="27525" y="491"/>
                  <a:pt x="27062" y="419"/>
                  <a:pt x="26618" y="276"/>
                </a:cubicBezTo>
                <a:cubicBezTo>
                  <a:pt x="26046" y="92"/>
                  <a:pt x="25454" y="0"/>
                  <a:pt x="24862" y="0"/>
                </a:cubicBezTo>
                <a:cubicBezTo>
                  <a:pt x="24271" y="0"/>
                  <a:pt x="23680" y="92"/>
                  <a:pt x="23111" y="276"/>
                </a:cubicBezTo>
                <a:cubicBezTo>
                  <a:pt x="22664" y="419"/>
                  <a:pt x="22202" y="491"/>
                  <a:pt x="21739" y="491"/>
                </a:cubicBezTo>
                <a:cubicBezTo>
                  <a:pt x="21277" y="491"/>
                  <a:pt x="20815" y="419"/>
                  <a:pt x="20368" y="276"/>
                </a:cubicBezTo>
                <a:cubicBezTo>
                  <a:pt x="19799" y="92"/>
                  <a:pt x="19206" y="0"/>
                  <a:pt x="18614" y="0"/>
                </a:cubicBezTo>
                <a:cubicBezTo>
                  <a:pt x="18022" y="0"/>
                  <a:pt x="17430" y="92"/>
                  <a:pt x="16860" y="276"/>
                </a:cubicBezTo>
                <a:cubicBezTo>
                  <a:pt x="16416" y="419"/>
                  <a:pt x="15954" y="491"/>
                  <a:pt x="15492" y="491"/>
                </a:cubicBezTo>
                <a:cubicBezTo>
                  <a:pt x="15030" y="491"/>
                  <a:pt x="14568" y="419"/>
                  <a:pt x="14124" y="276"/>
                </a:cubicBezTo>
                <a:cubicBezTo>
                  <a:pt x="13551" y="92"/>
                  <a:pt x="12959" y="0"/>
                  <a:pt x="1236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</a:t>
            </a:r>
            <a:endParaRPr/>
          </a:p>
        </p:txBody>
      </p:sp>
      <p:sp>
        <p:nvSpPr>
          <p:cNvPr id="142" name="Google Shape;142;p9"/>
          <p:cNvSpPr txBox="1">
            <a:spLocks noGrp="1"/>
          </p:cNvSpPr>
          <p:nvPr>
            <p:ph type="title"/>
          </p:nvPr>
        </p:nvSpPr>
        <p:spPr>
          <a:xfrm>
            <a:off x="715100" y="1540188"/>
            <a:ext cx="46611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4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43" name="Google Shape;143;p9"/>
          <p:cNvSpPr txBox="1">
            <a:spLocks noGrp="1"/>
          </p:cNvSpPr>
          <p:nvPr>
            <p:ph type="subTitle" idx="1"/>
          </p:nvPr>
        </p:nvSpPr>
        <p:spPr>
          <a:xfrm>
            <a:off x="715150" y="2381988"/>
            <a:ext cx="4661100" cy="122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144" name="Google Shape;144;p9"/>
          <p:cNvGrpSpPr/>
          <p:nvPr/>
        </p:nvGrpSpPr>
        <p:grpSpPr>
          <a:xfrm>
            <a:off x="7925107" y="4225062"/>
            <a:ext cx="1619954" cy="1531387"/>
            <a:chOff x="7925107" y="4225062"/>
            <a:chExt cx="1619954" cy="1531387"/>
          </a:xfrm>
        </p:grpSpPr>
        <p:sp>
          <p:nvSpPr>
            <p:cNvPr id="145" name="Google Shape;145;p9"/>
            <p:cNvSpPr/>
            <p:nvPr/>
          </p:nvSpPr>
          <p:spPr>
            <a:xfrm rot="-1187729">
              <a:off x="8082616" y="4411818"/>
              <a:ext cx="1304936" cy="1157875"/>
            </a:xfrm>
            <a:custGeom>
              <a:avLst/>
              <a:gdLst/>
              <a:ahLst/>
              <a:cxnLst/>
              <a:rect l="l" t="t" r="r" b="b"/>
              <a:pathLst>
                <a:path w="4978" h="4417" extrusionOk="0">
                  <a:moveTo>
                    <a:pt x="4001" y="1"/>
                  </a:moveTo>
                  <a:cubicBezTo>
                    <a:pt x="3712" y="1"/>
                    <a:pt x="3380" y="113"/>
                    <a:pt x="3031" y="450"/>
                  </a:cubicBezTo>
                  <a:cubicBezTo>
                    <a:pt x="2820" y="319"/>
                    <a:pt x="2593" y="259"/>
                    <a:pt x="2373" y="259"/>
                  </a:cubicBezTo>
                  <a:cubicBezTo>
                    <a:pt x="1764" y="259"/>
                    <a:pt x="1219" y="720"/>
                    <a:pt x="1286" y="1386"/>
                  </a:cubicBezTo>
                  <a:cubicBezTo>
                    <a:pt x="1240" y="1383"/>
                    <a:pt x="1196" y="1381"/>
                    <a:pt x="1153" y="1381"/>
                  </a:cubicBezTo>
                  <a:cubicBezTo>
                    <a:pt x="401" y="1381"/>
                    <a:pt x="58" y="1874"/>
                    <a:pt x="1" y="2372"/>
                  </a:cubicBezTo>
                  <a:lnTo>
                    <a:pt x="3961" y="4417"/>
                  </a:lnTo>
                  <a:lnTo>
                    <a:pt x="4978" y="450"/>
                  </a:lnTo>
                  <a:cubicBezTo>
                    <a:pt x="4978" y="450"/>
                    <a:pt x="4578" y="1"/>
                    <a:pt x="40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9"/>
            <p:cNvSpPr/>
            <p:nvPr/>
          </p:nvSpPr>
          <p:spPr>
            <a:xfrm rot="-1187729">
              <a:off x="8625691" y="4658255"/>
              <a:ext cx="277083" cy="511960"/>
            </a:xfrm>
            <a:custGeom>
              <a:avLst/>
              <a:gdLst/>
              <a:ahLst/>
              <a:cxnLst/>
              <a:rect l="l" t="t" r="r" b="b"/>
              <a:pathLst>
                <a:path w="1057" h="1953" extrusionOk="0">
                  <a:moveTo>
                    <a:pt x="101" y="0"/>
                  </a:moveTo>
                  <a:cubicBezTo>
                    <a:pt x="50" y="0"/>
                    <a:pt x="0" y="50"/>
                    <a:pt x="28" y="110"/>
                  </a:cubicBezTo>
                  <a:lnTo>
                    <a:pt x="904" y="1910"/>
                  </a:lnTo>
                  <a:cubicBezTo>
                    <a:pt x="916" y="1934"/>
                    <a:pt x="940" y="1952"/>
                    <a:pt x="971" y="1952"/>
                  </a:cubicBezTo>
                  <a:cubicBezTo>
                    <a:pt x="983" y="1952"/>
                    <a:pt x="995" y="1952"/>
                    <a:pt x="1002" y="1946"/>
                  </a:cubicBezTo>
                  <a:cubicBezTo>
                    <a:pt x="1044" y="1928"/>
                    <a:pt x="1057" y="1879"/>
                    <a:pt x="1038" y="1842"/>
                  </a:cubicBezTo>
                  <a:lnTo>
                    <a:pt x="169" y="49"/>
                  </a:lnTo>
                  <a:cubicBezTo>
                    <a:pt x="154" y="14"/>
                    <a:pt x="127" y="0"/>
                    <a:pt x="101" y="0"/>
                  </a:cubicBezTo>
                  <a:close/>
                </a:path>
              </a:pathLst>
            </a:custGeom>
            <a:solidFill>
              <a:srgbClr val="FFEC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9"/>
            <p:cNvSpPr/>
            <p:nvPr/>
          </p:nvSpPr>
          <p:spPr>
            <a:xfrm rot="-1187729">
              <a:off x="8401846" y="4942381"/>
              <a:ext cx="370142" cy="199227"/>
            </a:xfrm>
            <a:custGeom>
              <a:avLst/>
              <a:gdLst/>
              <a:ahLst/>
              <a:cxnLst/>
              <a:rect l="l" t="t" r="r" b="b"/>
              <a:pathLst>
                <a:path w="1412" h="760" extrusionOk="0">
                  <a:moveTo>
                    <a:pt x="115" y="0"/>
                  </a:moveTo>
                  <a:cubicBezTo>
                    <a:pt x="44" y="0"/>
                    <a:pt x="1" y="111"/>
                    <a:pt x="89" y="147"/>
                  </a:cubicBezTo>
                  <a:lnTo>
                    <a:pt x="1270" y="753"/>
                  </a:lnTo>
                  <a:cubicBezTo>
                    <a:pt x="1283" y="759"/>
                    <a:pt x="1295" y="759"/>
                    <a:pt x="1307" y="759"/>
                  </a:cubicBezTo>
                  <a:cubicBezTo>
                    <a:pt x="1387" y="759"/>
                    <a:pt x="1411" y="649"/>
                    <a:pt x="1338" y="618"/>
                  </a:cubicBezTo>
                  <a:lnTo>
                    <a:pt x="156" y="12"/>
                  </a:lnTo>
                  <a:cubicBezTo>
                    <a:pt x="142" y="4"/>
                    <a:pt x="128" y="0"/>
                    <a:pt x="115" y="0"/>
                  </a:cubicBezTo>
                  <a:close/>
                </a:path>
              </a:pathLst>
            </a:custGeom>
            <a:solidFill>
              <a:srgbClr val="FFEC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9"/>
            <p:cNvSpPr/>
            <p:nvPr/>
          </p:nvSpPr>
          <p:spPr>
            <a:xfrm rot="-1187729">
              <a:off x="8848297" y="4540522"/>
              <a:ext cx="94371" cy="352055"/>
            </a:xfrm>
            <a:custGeom>
              <a:avLst/>
              <a:gdLst/>
              <a:ahLst/>
              <a:cxnLst/>
              <a:rect l="l" t="t" r="r" b="b"/>
              <a:pathLst>
                <a:path w="360" h="1343" extrusionOk="0">
                  <a:moveTo>
                    <a:pt x="272" y="1"/>
                  </a:moveTo>
                  <a:cubicBezTo>
                    <a:pt x="238" y="1"/>
                    <a:pt x="204" y="20"/>
                    <a:pt x="196" y="63"/>
                  </a:cubicBezTo>
                  <a:lnTo>
                    <a:pt x="6" y="1257"/>
                  </a:lnTo>
                  <a:cubicBezTo>
                    <a:pt x="0" y="1300"/>
                    <a:pt x="24" y="1336"/>
                    <a:pt x="67" y="1343"/>
                  </a:cubicBezTo>
                  <a:lnTo>
                    <a:pt x="80" y="1343"/>
                  </a:lnTo>
                  <a:cubicBezTo>
                    <a:pt x="116" y="1343"/>
                    <a:pt x="153" y="1318"/>
                    <a:pt x="159" y="1281"/>
                  </a:cubicBezTo>
                  <a:lnTo>
                    <a:pt x="349" y="88"/>
                  </a:lnTo>
                  <a:cubicBezTo>
                    <a:pt x="359" y="33"/>
                    <a:pt x="316" y="1"/>
                    <a:pt x="272" y="1"/>
                  </a:cubicBezTo>
                  <a:close/>
                </a:path>
              </a:pathLst>
            </a:custGeom>
            <a:solidFill>
              <a:srgbClr val="FFEC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9" name="Google Shape;149;p9"/>
          <p:cNvSpPr/>
          <p:nvPr/>
        </p:nvSpPr>
        <p:spPr>
          <a:xfrm rot="1187729" flipH="1">
            <a:off x="-284534" y="4411818"/>
            <a:ext cx="1304936" cy="1157875"/>
          </a:xfrm>
          <a:custGeom>
            <a:avLst/>
            <a:gdLst/>
            <a:ahLst/>
            <a:cxnLst/>
            <a:rect l="l" t="t" r="r" b="b"/>
            <a:pathLst>
              <a:path w="4978" h="4417" extrusionOk="0">
                <a:moveTo>
                  <a:pt x="4001" y="1"/>
                </a:moveTo>
                <a:cubicBezTo>
                  <a:pt x="3712" y="1"/>
                  <a:pt x="3380" y="113"/>
                  <a:pt x="3031" y="450"/>
                </a:cubicBezTo>
                <a:cubicBezTo>
                  <a:pt x="2820" y="319"/>
                  <a:pt x="2593" y="259"/>
                  <a:pt x="2373" y="259"/>
                </a:cubicBezTo>
                <a:cubicBezTo>
                  <a:pt x="1764" y="259"/>
                  <a:pt x="1219" y="720"/>
                  <a:pt x="1286" y="1386"/>
                </a:cubicBezTo>
                <a:cubicBezTo>
                  <a:pt x="1240" y="1383"/>
                  <a:pt x="1196" y="1381"/>
                  <a:pt x="1153" y="1381"/>
                </a:cubicBezTo>
                <a:cubicBezTo>
                  <a:pt x="401" y="1381"/>
                  <a:pt x="58" y="1874"/>
                  <a:pt x="1" y="2372"/>
                </a:cubicBezTo>
                <a:lnTo>
                  <a:pt x="3961" y="4417"/>
                </a:lnTo>
                <a:lnTo>
                  <a:pt x="4978" y="450"/>
                </a:lnTo>
                <a:cubicBezTo>
                  <a:pt x="4978" y="450"/>
                  <a:pt x="4578" y="1"/>
                  <a:pt x="400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9"/>
          <p:cNvSpPr/>
          <p:nvPr/>
        </p:nvSpPr>
        <p:spPr>
          <a:xfrm rot="1187729" flipH="1">
            <a:off x="200244" y="4658255"/>
            <a:ext cx="277083" cy="511960"/>
          </a:xfrm>
          <a:custGeom>
            <a:avLst/>
            <a:gdLst/>
            <a:ahLst/>
            <a:cxnLst/>
            <a:rect l="l" t="t" r="r" b="b"/>
            <a:pathLst>
              <a:path w="1057" h="1953" extrusionOk="0">
                <a:moveTo>
                  <a:pt x="101" y="0"/>
                </a:moveTo>
                <a:cubicBezTo>
                  <a:pt x="50" y="0"/>
                  <a:pt x="0" y="50"/>
                  <a:pt x="28" y="110"/>
                </a:cubicBezTo>
                <a:lnTo>
                  <a:pt x="904" y="1910"/>
                </a:lnTo>
                <a:cubicBezTo>
                  <a:pt x="916" y="1934"/>
                  <a:pt x="940" y="1952"/>
                  <a:pt x="971" y="1952"/>
                </a:cubicBezTo>
                <a:cubicBezTo>
                  <a:pt x="983" y="1952"/>
                  <a:pt x="995" y="1952"/>
                  <a:pt x="1002" y="1946"/>
                </a:cubicBezTo>
                <a:cubicBezTo>
                  <a:pt x="1044" y="1928"/>
                  <a:pt x="1057" y="1879"/>
                  <a:pt x="1038" y="1842"/>
                </a:cubicBezTo>
                <a:lnTo>
                  <a:pt x="169" y="49"/>
                </a:lnTo>
                <a:cubicBezTo>
                  <a:pt x="154" y="14"/>
                  <a:pt x="127" y="0"/>
                  <a:pt x="101" y="0"/>
                </a:cubicBezTo>
                <a:close/>
              </a:path>
            </a:pathLst>
          </a:custGeom>
          <a:solidFill>
            <a:srgbClr val="FFEC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9"/>
          <p:cNvSpPr/>
          <p:nvPr/>
        </p:nvSpPr>
        <p:spPr>
          <a:xfrm rot="1187729" flipH="1">
            <a:off x="331029" y="4942381"/>
            <a:ext cx="370142" cy="199227"/>
          </a:xfrm>
          <a:custGeom>
            <a:avLst/>
            <a:gdLst/>
            <a:ahLst/>
            <a:cxnLst/>
            <a:rect l="l" t="t" r="r" b="b"/>
            <a:pathLst>
              <a:path w="1412" h="760" extrusionOk="0">
                <a:moveTo>
                  <a:pt x="115" y="0"/>
                </a:moveTo>
                <a:cubicBezTo>
                  <a:pt x="44" y="0"/>
                  <a:pt x="1" y="111"/>
                  <a:pt x="89" y="147"/>
                </a:cubicBezTo>
                <a:lnTo>
                  <a:pt x="1270" y="753"/>
                </a:lnTo>
                <a:cubicBezTo>
                  <a:pt x="1283" y="759"/>
                  <a:pt x="1295" y="759"/>
                  <a:pt x="1307" y="759"/>
                </a:cubicBezTo>
                <a:cubicBezTo>
                  <a:pt x="1387" y="759"/>
                  <a:pt x="1411" y="649"/>
                  <a:pt x="1338" y="618"/>
                </a:cubicBezTo>
                <a:lnTo>
                  <a:pt x="156" y="12"/>
                </a:lnTo>
                <a:cubicBezTo>
                  <a:pt x="142" y="4"/>
                  <a:pt x="128" y="0"/>
                  <a:pt x="115" y="0"/>
                </a:cubicBezTo>
                <a:close/>
              </a:path>
            </a:pathLst>
          </a:custGeom>
          <a:solidFill>
            <a:srgbClr val="FFEC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9"/>
          <p:cNvSpPr/>
          <p:nvPr/>
        </p:nvSpPr>
        <p:spPr>
          <a:xfrm rot="1187729" flipH="1">
            <a:off x="160350" y="4540522"/>
            <a:ext cx="94371" cy="352055"/>
          </a:xfrm>
          <a:custGeom>
            <a:avLst/>
            <a:gdLst/>
            <a:ahLst/>
            <a:cxnLst/>
            <a:rect l="l" t="t" r="r" b="b"/>
            <a:pathLst>
              <a:path w="360" h="1343" extrusionOk="0">
                <a:moveTo>
                  <a:pt x="272" y="1"/>
                </a:moveTo>
                <a:cubicBezTo>
                  <a:pt x="238" y="1"/>
                  <a:pt x="204" y="20"/>
                  <a:pt x="196" y="63"/>
                </a:cubicBezTo>
                <a:lnTo>
                  <a:pt x="6" y="1257"/>
                </a:lnTo>
                <a:cubicBezTo>
                  <a:pt x="0" y="1300"/>
                  <a:pt x="24" y="1336"/>
                  <a:pt x="67" y="1343"/>
                </a:cubicBezTo>
                <a:lnTo>
                  <a:pt x="80" y="1343"/>
                </a:lnTo>
                <a:cubicBezTo>
                  <a:pt x="116" y="1343"/>
                  <a:pt x="153" y="1318"/>
                  <a:pt x="159" y="1281"/>
                </a:cubicBezTo>
                <a:lnTo>
                  <a:pt x="349" y="88"/>
                </a:lnTo>
                <a:cubicBezTo>
                  <a:pt x="359" y="33"/>
                  <a:pt x="316" y="1"/>
                  <a:pt x="272" y="1"/>
                </a:cubicBezTo>
                <a:close/>
              </a:path>
            </a:pathLst>
          </a:custGeom>
          <a:solidFill>
            <a:srgbClr val="FFEC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6"/>
        </a:solidFill>
        <a:effectLst/>
      </p:bgPr>
    </p:bg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"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3"/>
          <p:cNvSpPr/>
          <p:nvPr/>
        </p:nvSpPr>
        <p:spPr>
          <a:xfrm rot="-5400000">
            <a:off x="2040034" y="-1915424"/>
            <a:ext cx="5063890" cy="8974308"/>
          </a:xfrm>
          <a:custGeom>
            <a:avLst/>
            <a:gdLst/>
            <a:ahLst/>
            <a:cxnLst/>
            <a:rect l="l" t="t" r="r" b="b"/>
            <a:pathLst>
              <a:path w="43479" h="61605" extrusionOk="0">
                <a:moveTo>
                  <a:pt x="12368" y="0"/>
                </a:moveTo>
                <a:cubicBezTo>
                  <a:pt x="11776" y="0"/>
                  <a:pt x="11185" y="92"/>
                  <a:pt x="10616" y="276"/>
                </a:cubicBezTo>
                <a:cubicBezTo>
                  <a:pt x="10168" y="415"/>
                  <a:pt x="9703" y="485"/>
                  <a:pt x="9239" y="485"/>
                </a:cubicBezTo>
                <a:cubicBezTo>
                  <a:pt x="8765" y="485"/>
                  <a:pt x="8291" y="412"/>
                  <a:pt x="7837" y="263"/>
                </a:cubicBezTo>
                <a:cubicBezTo>
                  <a:pt x="7272" y="87"/>
                  <a:pt x="6693" y="2"/>
                  <a:pt x="6119" y="2"/>
                </a:cubicBezTo>
                <a:cubicBezTo>
                  <a:pt x="4618" y="2"/>
                  <a:pt x="3152" y="589"/>
                  <a:pt x="2058" y="1684"/>
                </a:cubicBezTo>
                <a:cubicBezTo>
                  <a:pt x="545" y="3190"/>
                  <a:pt x="1" y="5418"/>
                  <a:pt x="643" y="7456"/>
                </a:cubicBezTo>
                <a:cubicBezTo>
                  <a:pt x="931" y="8362"/>
                  <a:pt x="937" y="9342"/>
                  <a:pt x="656" y="10248"/>
                </a:cubicBezTo>
                <a:cubicBezTo>
                  <a:pt x="288" y="11393"/>
                  <a:pt x="288" y="12617"/>
                  <a:pt x="656" y="13762"/>
                </a:cubicBezTo>
                <a:cubicBezTo>
                  <a:pt x="937" y="14656"/>
                  <a:pt x="937" y="15617"/>
                  <a:pt x="656" y="16511"/>
                </a:cubicBezTo>
                <a:cubicBezTo>
                  <a:pt x="288" y="17655"/>
                  <a:pt x="288" y="18886"/>
                  <a:pt x="656" y="20031"/>
                </a:cubicBezTo>
                <a:cubicBezTo>
                  <a:pt x="937" y="20924"/>
                  <a:pt x="937" y="21886"/>
                  <a:pt x="656" y="22773"/>
                </a:cubicBezTo>
                <a:cubicBezTo>
                  <a:pt x="288" y="23918"/>
                  <a:pt x="288" y="25149"/>
                  <a:pt x="656" y="26293"/>
                </a:cubicBezTo>
                <a:cubicBezTo>
                  <a:pt x="937" y="27187"/>
                  <a:pt x="937" y="28148"/>
                  <a:pt x="656" y="29042"/>
                </a:cubicBezTo>
                <a:cubicBezTo>
                  <a:pt x="288" y="30187"/>
                  <a:pt x="288" y="31417"/>
                  <a:pt x="656" y="32562"/>
                </a:cubicBezTo>
                <a:cubicBezTo>
                  <a:pt x="937" y="33456"/>
                  <a:pt x="937" y="34417"/>
                  <a:pt x="656" y="35311"/>
                </a:cubicBezTo>
                <a:cubicBezTo>
                  <a:pt x="288" y="36456"/>
                  <a:pt x="288" y="37686"/>
                  <a:pt x="656" y="38831"/>
                </a:cubicBezTo>
                <a:cubicBezTo>
                  <a:pt x="937" y="39718"/>
                  <a:pt x="937" y="40680"/>
                  <a:pt x="656" y="41573"/>
                </a:cubicBezTo>
                <a:cubicBezTo>
                  <a:pt x="288" y="42718"/>
                  <a:pt x="288" y="43949"/>
                  <a:pt x="656" y="45093"/>
                </a:cubicBezTo>
                <a:cubicBezTo>
                  <a:pt x="937" y="45987"/>
                  <a:pt x="937" y="46948"/>
                  <a:pt x="656" y="47842"/>
                </a:cubicBezTo>
                <a:cubicBezTo>
                  <a:pt x="288" y="48987"/>
                  <a:pt x="288" y="50211"/>
                  <a:pt x="656" y="51356"/>
                </a:cubicBezTo>
                <a:cubicBezTo>
                  <a:pt x="937" y="52262"/>
                  <a:pt x="931" y="53242"/>
                  <a:pt x="643" y="54148"/>
                </a:cubicBezTo>
                <a:cubicBezTo>
                  <a:pt x="1" y="56186"/>
                  <a:pt x="545" y="58415"/>
                  <a:pt x="2058" y="59921"/>
                </a:cubicBezTo>
                <a:cubicBezTo>
                  <a:pt x="3152" y="61015"/>
                  <a:pt x="4618" y="61602"/>
                  <a:pt x="6119" y="61602"/>
                </a:cubicBezTo>
                <a:cubicBezTo>
                  <a:pt x="6693" y="61602"/>
                  <a:pt x="7272" y="61517"/>
                  <a:pt x="7837" y="61341"/>
                </a:cubicBezTo>
                <a:cubicBezTo>
                  <a:pt x="8291" y="61192"/>
                  <a:pt x="8765" y="61119"/>
                  <a:pt x="9239" y="61119"/>
                </a:cubicBezTo>
                <a:cubicBezTo>
                  <a:pt x="9703" y="61119"/>
                  <a:pt x="10168" y="61189"/>
                  <a:pt x="10616" y="61329"/>
                </a:cubicBezTo>
                <a:cubicBezTo>
                  <a:pt x="11185" y="61512"/>
                  <a:pt x="11778" y="61604"/>
                  <a:pt x="12370" y="61604"/>
                </a:cubicBezTo>
                <a:cubicBezTo>
                  <a:pt x="12962" y="61604"/>
                  <a:pt x="13554" y="61512"/>
                  <a:pt x="14124" y="61329"/>
                </a:cubicBezTo>
                <a:cubicBezTo>
                  <a:pt x="14568" y="61185"/>
                  <a:pt x="15028" y="61113"/>
                  <a:pt x="15490" y="61113"/>
                </a:cubicBezTo>
                <a:cubicBezTo>
                  <a:pt x="15951" y="61113"/>
                  <a:pt x="16413" y="61185"/>
                  <a:pt x="16860" y="61329"/>
                </a:cubicBezTo>
                <a:cubicBezTo>
                  <a:pt x="17430" y="61509"/>
                  <a:pt x="18022" y="61599"/>
                  <a:pt x="18614" y="61599"/>
                </a:cubicBezTo>
                <a:cubicBezTo>
                  <a:pt x="19206" y="61599"/>
                  <a:pt x="19799" y="61509"/>
                  <a:pt x="20368" y="61329"/>
                </a:cubicBezTo>
                <a:cubicBezTo>
                  <a:pt x="20815" y="61185"/>
                  <a:pt x="21277" y="61113"/>
                  <a:pt x="21739" y="61113"/>
                </a:cubicBezTo>
                <a:cubicBezTo>
                  <a:pt x="22200" y="61113"/>
                  <a:pt x="22661" y="61185"/>
                  <a:pt x="23105" y="61329"/>
                </a:cubicBezTo>
                <a:cubicBezTo>
                  <a:pt x="23677" y="61512"/>
                  <a:pt x="24269" y="61604"/>
                  <a:pt x="24862" y="61604"/>
                </a:cubicBezTo>
                <a:cubicBezTo>
                  <a:pt x="25454" y="61604"/>
                  <a:pt x="26046" y="61512"/>
                  <a:pt x="26618" y="61329"/>
                </a:cubicBezTo>
                <a:cubicBezTo>
                  <a:pt x="27062" y="61185"/>
                  <a:pt x="27523" y="61113"/>
                  <a:pt x="27984" y="61113"/>
                </a:cubicBezTo>
                <a:cubicBezTo>
                  <a:pt x="28446" y="61113"/>
                  <a:pt x="28908" y="61185"/>
                  <a:pt x="29355" y="61329"/>
                </a:cubicBezTo>
                <a:cubicBezTo>
                  <a:pt x="29924" y="61512"/>
                  <a:pt x="30515" y="61604"/>
                  <a:pt x="31106" y="61604"/>
                </a:cubicBezTo>
                <a:cubicBezTo>
                  <a:pt x="31697" y="61604"/>
                  <a:pt x="32287" y="61512"/>
                  <a:pt x="32857" y="61329"/>
                </a:cubicBezTo>
                <a:cubicBezTo>
                  <a:pt x="33305" y="61189"/>
                  <a:pt x="33770" y="61119"/>
                  <a:pt x="34234" y="61119"/>
                </a:cubicBezTo>
                <a:cubicBezTo>
                  <a:pt x="34709" y="61119"/>
                  <a:pt x="35184" y="61192"/>
                  <a:pt x="35642" y="61341"/>
                </a:cubicBezTo>
                <a:cubicBezTo>
                  <a:pt x="36205" y="61517"/>
                  <a:pt x="36783" y="61602"/>
                  <a:pt x="37356" y="61602"/>
                </a:cubicBezTo>
                <a:cubicBezTo>
                  <a:pt x="38857" y="61602"/>
                  <a:pt x="40325" y="61015"/>
                  <a:pt x="41415" y="59921"/>
                </a:cubicBezTo>
                <a:cubicBezTo>
                  <a:pt x="42927" y="58415"/>
                  <a:pt x="43472" y="56186"/>
                  <a:pt x="42835" y="54148"/>
                </a:cubicBezTo>
                <a:cubicBezTo>
                  <a:pt x="42541" y="53242"/>
                  <a:pt x="42535" y="52262"/>
                  <a:pt x="42823" y="51356"/>
                </a:cubicBezTo>
                <a:cubicBezTo>
                  <a:pt x="43007" y="50787"/>
                  <a:pt x="43099" y="50193"/>
                  <a:pt x="43099" y="49599"/>
                </a:cubicBezTo>
                <a:cubicBezTo>
                  <a:pt x="43099" y="48999"/>
                  <a:pt x="43007" y="48405"/>
                  <a:pt x="42823" y="47842"/>
                </a:cubicBezTo>
                <a:cubicBezTo>
                  <a:pt x="42535" y="46948"/>
                  <a:pt x="42535" y="45987"/>
                  <a:pt x="42823" y="45093"/>
                </a:cubicBezTo>
                <a:cubicBezTo>
                  <a:pt x="43190" y="43949"/>
                  <a:pt x="43190" y="42718"/>
                  <a:pt x="42823" y="41573"/>
                </a:cubicBezTo>
                <a:cubicBezTo>
                  <a:pt x="42535" y="40680"/>
                  <a:pt x="42535" y="39718"/>
                  <a:pt x="42823" y="38825"/>
                </a:cubicBezTo>
                <a:cubicBezTo>
                  <a:pt x="43190" y="37680"/>
                  <a:pt x="43190" y="36449"/>
                  <a:pt x="42823" y="35305"/>
                </a:cubicBezTo>
                <a:cubicBezTo>
                  <a:pt x="42535" y="34417"/>
                  <a:pt x="42535" y="33456"/>
                  <a:pt x="42823" y="32562"/>
                </a:cubicBezTo>
                <a:cubicBezTo>
                  <a:pt x="43190" y="31417"/>
                  <a:pt x="43190" y="30187"/>
                  <a:pt x="42823" y="29042"/>
                </a:cubicBezTo>
                <a:cubicBezTo>
                  <a:pt x="42535" y="28148"/>
                  <a:pt x="42535" y="27187"/>
                  <a:pt x="42823" y="26293"/>
                </a:cubicBezTo>
                <a:cubicBezTo>
                  <a:pt x="43190" y="25149"/>
                  <a:pt x="43190" y="23918"/>
                  <a:pt x="42823" y="22773"/>
                </a:cubicBezTo>
                <a:cubicBezTo>
                  <a:pt x="42535" y="21886"/>
                  <a:pt x="42535" y="20924"/>
                  <a:pt x="42823" y="20031"/>
                </a:cubicBezTo>
                <a:cubicBezTo>
                  <a:pt x="43190" y="18886"/>
                  <a:pt x="43190" y="17655"/>
                  <a:pt x="42823" y="16511"/>
                </a:cubicBezTo>
                <a:cubicBezTo>
                  <a:pt x="42535" y="15617"/>
                  <a:pt x="42535" y="14656"/>
                  <a:pt x="42823" y="13762"/>
                </a:cubicBezTo>
                <a:cubicBezTo>
                  <a:pt x="43190" y="12617"/>
                  <a:pt x="43190" y="11393"/>
                  <a:pt x="42823" y="10248"/>
                </a:cubicBezTo>
                <a:cubicBezTo>
                  <a:pt x="42541" y="9342"/>
                  <a:pt x="42541" y="8362"/>
                  <a:pt x="42835" y="7456"/>
                </a:cubicBezTo>
                <a:cubicBezTo>
                  <a:pt x="43478" y="5418"/>
                  <a:pt x="42927" y="3190"/>
                  <a:pt x="41415" y="1684"/>
                </a:cubicBezTo>
                <a:cubicBezTo>
                  <a:pt x="40325" y="589"/>
                  <a:pt x="38857" y="2"/>
                  <a:pt x="37356" y="2"/>
                </a:cubicBezTo>
                <a:cubicBezTo>
                  <a:pt x="36783" y="2"/>
                  <a:pt x="36205" y="87"/>
                  <a:pt x="35642" y="263"/>
                </a:cubicBezTo>
                <a:cubicBezTo>
                  <a:pt x="35184" y="412"/>
                  <a:pt x="34711" y="485"/>
                  <a:pt x="34237" y="485"/>
                </a:cubicBezTo>
                <a:cubicBezTo>
                  <a:pt x="33774" y="485"/>
                  <a:pt x="33311" y="415"/>
                  <a:pt x="32863" y="276"/>
                </a:cubicBezTo>
                <a:cubicBezTo>
                  <a:pt x="32290" y="92"/>
                  <a:pt x="31698" y="0"/>
                  <a:pt x="31107" y="0"/>
                </a:cubicBezTo>
                <a:cubicBezTo>
                  <a:pt x="30515" y="0"/>
                  <a:pt x="29924" y="92"/>
                  <a:pt x="29355" y="276"/>
                </a:cubicBezTo>
                <a:cubicBezTo>
                  <a:pt x="28911" y="419"/>
                  <a:pt x="28449" y="491"/>
                  <a:pt x="27987" y="491"/>
                </a:cubicBezTo>
                <a:cubicBezTo>
                  <a:pt x="27525" y="491"/>
                  <a:pt x="27062" y="419"/>
                  <a:pt x="26618" y="276"/>
                </a:cubicBezTo>
                <a:cubicBezTo>
                  <a:pt x="26046" y="92"/>
                  <a:pt x="25454" y="0"/>
                  <a:pt x="24862" y="0"/>
                </a:cubicBezTo>
                <a:cubicBezTo>
                  <a:pt x="24271" y="0"/>
                  <a:pt x="23680" y="92"/>
                  <a:pt x="23111" y="276"/>
                </a:cubicBezTo>
                <a:cubicBezTo>
                  <a:pt x="22664" y="419"/>
                  <a:pt x="22202" y="491"/>
                  <a:pt x="21739" y="491"/>
                </a:cubicBezTo>
                <a:cubicBezTo>
                  <a:pt x="21277" y="491"/>
                  <a:pt x="20815" y="419"/>
                  <a:pt x="20368" y="276"/>
                </a:cubicBezTo>
                <a:cubicBezTo>
                  <a:pt x="19799" y="92"/>
                  <a:pt x="19206" y="0"/>
                  <a:pt x="18614" y="0"/>
                </a:cubicBezTo>
                <a:cubicBezTo>
                  <a:pt x="18022" y="0"/>
                  <a:pt x="17430" y="92"/>
                  <a:pt x="16860" y="276"/>
                </a:cubicBezTo>
                <a:cubicBezTo>
                  <a:pt x="16416" y="419"/>
                  <a:pt x="15954" y="491"/>
                  <a:pt x="15492" y="491"/>
                </a:cubicBezTo>
                <a:cubicBezTo>
                  <a:pt x="15030" y="491"/>
                  <a:pt x="14568" y="419"/>
                  <a:pt x="14124" y="276"/>
                </a:cubicBezTo>
                <a:cubicBezTo>
                  <a:pt x="13551" y="92"/>
                  <a:pt x="12959" y="0"/>
                  <a:pt x="1236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</a:t>
            </a:r>
            <a:endParaRPr/>
          </a:p>
        </p:txBody>
      </p:sp>
      <p:sp>
        <p:nvSpPr>
          <p:cNvPr id="187" name="Google Shape;187;p13"/>
          <p:cNvSpPr txBox="1">
            <a:spLocks noGrp="1"/>
          </p:cNvSpPr>
          <p:nvPr>
            <p:ph type="title"/>
          </p:nvPr>
        </p:nvSpPr>
        <p:spPr>
          <a:xfrm>
            <a:off x="1987938" y="1634550"/>
            <a:ext cx="23364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88" name="Google Shape;188;p13"/>
          <p:cNvSpPr txBox="1">
            <a:spLocks noGrp="1"/>
          </p:cNvSpPr>
          <p:nvPr>
            <p:ph type="title" idx="2" hasCustomPrompt="1"/>
          </p:nvPr>
        </p:nvSpPr>
        <p:spPr>
          <a:xfrm>
            <a:off x="817350" y="1923150"/>
            <a:ext cx="10173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9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89" name="Google Shape;189;p13"/>
          <p:cNvSpPr txBox="1">
            <a:spLocks noGrp="1"/>
          </p:cNvSpPr>
          <p:nvPr>
            <p:ph type="subTitle" idx="1"/>
          </p:nvPr>
        </p:nvSpPr>
        <p:spPr>
          <a:xfrm>
            <a:off x="1987938" y="2144875"/>
            <a:ext cx="23364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0" name="Google Shape;190;p13"/>
          <p:cNvSpPr txBox="1">
            <a:spLocks noGrp="1"/>
          </p:cNvSpPr>
          <p:nvPr>
            <p:ph type="title" idx="3"/>
          </p:nvPr>
        </p:nvSpPr>
        <p:spPr>
          <a:xfrm>
            <a:off x="5990263" y="1634750"/>
            <a:ext cx="23364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91" name="Google Shape;191;p13"/>
          <p:cNvSpPr txBox="1">
            <a:spLocks noGrp="1"/>
          </p:cNvSpPr>
          <p:nvPr>
            <p:ph type="title" idx="4" hasCustomPrompt="1"/>
          </p:nvPr>
        </p:nvSpPr>
        <p:spPr>
          <a:xfrm>
            <a:off x="4896238" y="1923050"/>
            <a:ext cx="10173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9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92" name="Google Shape;192;p13"/>
          <p:cNvSpPr txBox="1">
            <a:spLocks noGrp="1"/>
          </p:cNvSpPr>
          <p:nvPr>
            <p:ph type="subTitle" idx="5"/>
          </p:nvPr>
        </p:nvSpPr>
        <p:spPr>
          <a:xfrm>
            <a:off x="5990263" y="2145075"/>
            <a:ext cx="23364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3" name="Google Shape;193;p13"/>
          <p:cNvSpPr txBox="1">
            <a:spLocks noGrp="1"/>
          </p:cNvSpPr>
          <p:nvPr>
            <p:ph type="title" idx="6"/>
          </p:nvPr>
        </p:nvSpPr>
        <p:spPr>
          <a:xfrm>
            <a:off x="1987950" y="2991700"/>
            <a:ext cx="23364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94" name="Google Shape;194;p13"/>
          <p:cNvSpPr txBox="1">
            <a:spLocks noGrp="1"/>
          </p:cNvSpPr>
          <p:nvPr>
            <p:ph type="title" idx="7" hasCustomPrompt="1"/>
          </p:nvPr>
        </p:nvSpPr>
        <p:spPr>
          <a:xfrm>
            <a:off x="817350" y="3245876"/>
            <a:ext cx="10173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9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95" name="Google Shape;195;p13"/>
          <p:cNvSpPr txBox="1">
            <a:spLocks noGrp="1"/>
          </p:cNvSpPr>
          <p:nvPr>
            <p:ph type="subTitle" idx="8"/>
          </p:nvPr>
        </p:nvSpPr>
        <p:spPr>
          <a:xfrm>
            <a:off x="1987950" y="3502025"/>
            <a:ext cx="23364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6" name="Google Shape;196;p13"/>
          <p:cNvSpPr txBox="1">
            <a:spLocks noGrp="1"/>
          </p:cNvSpPr>
          <p:nvPr>
            <p:ph type="title" idx="9"/>
          </p:nvPr>
        </p:nvSpPr>
        <p:spPr>
          <a:xfrm>
            <a:off x="5990275" y="2992075"/>
            <a:ext cx="23364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97" name="Google Shape;197;p13"/>
          <p:cNvSpPr txBox="1">
            <a:spLocks noGrp="1"/>
          </p:cNvSpPr>
          <p:nvPr>
            <p:ph type="title" idx="13" hasCustomPrompt="1"/>
          </p:nvPr>
        </p:nvSpPr>
        <p:spPr>
          <a:xfrm>
            <a:off x="4896238" y="3245871"/>
            <a:ext cx="10173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9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98" name="Google Shape;198;p13"/>
          <p:cNvSpPr txBox="1">
            <a:spLocks noGrp="1"/>
          </p:cNvSpPr>
          <p:nvPr>
            <p:ph type="subTitle" idx="14"/>
          </p:nvPr>
        </p:nvSpPr>
        <p:spPr>
          <a:xfrm>
            <a:off x="5990275" y="3502400"/>
            <a:ext cx="23364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9" name="Google Shape;199;p13"/>
          <p:cNvSpPr txBox="1">
            <a:spLocks noGrp="1"/>
          </p:cNvSpPr>
          <p:nvPr>
            <p:ph type="title" idx="15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grpSp>
        <p:nvGrpSpPr>
          <p:cNvPr id="200" name="Google Shape;200;p13"/>
          <p:cNvGrpSpPr/>
          <p:nvPr/>
        </p:nvGrpSpPr>
        <p:grpSpPr>
          <a:xfrm rot="1934238" flipH="1">
            <a:off x="738533" y="4450533"/>
            <a:ext cx="783247" cy="676892"/>
            <a:chOff x="1030301" y="4359227"/>
            <a:chExt cx="934687" cy="807931"/>
          </a:xfrm>
        </p:grpSpPr>
        <p:sp>
          <p:nvSpPr>
            <p:cNvPr id="201" name="Google Shape;201;p13"/>
            <p:cNvSpPr/>
            <p:nvPr/>
          </p:nvSpPr>
          <p:spPr>
            <a:xfrm rot="-842396">
              <a:off x="1560460" y="4898275"/>
              <a:ext cx="28684" cy="269428"/>
            </a:xfrm>
            <a:custGeom>
              <a:avLst/>
              <a:gdLst/>
              <a:ahLst/>
              <a:cxnLst/>
              <a:rect l="l" t="t" r="r" b="b"/>
              <a:pathLst>
                <a:path w="234" h="2198" extrusionOk="0">
                  <a:moveTo>
                    <a:pt x="114" y="1"/>
                  </a:moveTo>
                  <a:cubicBezTo>
                    <a:pt x="58" y="1"/>
                    <a:pt x="1" y="39"/>
                    <a:pt x="1" y="116"/>
                  </a:cubicBezTo>
                  <a:lnTo>
                    <a:pt x="1" y="2081"/>
                  </a:lnTo>
                  <a:cubicBezTo>
                    <a:pt x="1" y="2142"/>
                    <a:pt x="50" y="2197"/>
                    <a:pt x="117" y="2197"/>
                  </a:cubicBezTo>
                  <a:cubicBezTo>
                    <a:pt x="178" y="2197"/>
                    <a:pt x="234" y="2142"/>
                    <a:pt x="227" y="2081"/>
                  </a:cubicBezTo>
                  <a:lnTo>
                    <a:pt x="227" y="116"/>
                  </a:lnTo>
                  <a:cubicBezTo>
                    <a:pt x="227" y="39"/>
                    <a:pt x="171" y="1"/>
                    <a:pt x="1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3"/>
            <p:cNvSpPr/>
            <p:nvPr/>
          </p:nvSpPr>
          <p:spPr>
            <a:xfrm rot="-842396">
              <a:off x="1084123" y="4451399"/>
              <a:ext cx="827043" cy="545598"/>
            </a:xfrm>
            <a:custGeom>
              <a:avLst/>
              <a:gdLst/>
              <a:ahLst/>
              <a:cxnLst/>
              <a:rect l="l" t="t" r="r" b="b"/>
              <a:pathLst>
                <a:path w="6747" h="4451" extrusionOk="0">
                  <a:moveTo>
                    <a:pt x="3373" y="0"/>
                  </a:moveTo>
                  <a:cubicBezTo>
                    <a:pt x="3073" y="0"/>
                    <a:pt x="2584" y="86"/>
                    <a:pt x="2400" y="508"/>
                  </a:cubicBezTo>
                  <a:cubicBezTo>
                    <a:pt x="2291" y="400"/>
                    <a:pt x="2127" y="348"/>
                    <a:pt x="1949" y="348"/>
                  </a:cubicBezTo>
                  <a:cubicBezTo>
                    <a:pt x="1554" y="348"/>
                    <a:pt x="1096" y="602"/>
                    <a:pt x="1041" y="1053"/>
                  </a:cubicBezTo>
                  <a:cubicBezTo>
                    <a:pt x="995" y="1046"/>
                    <a:pt x="949" y="1042"/>
                    <a:pt x="903" y="1042"/>
                  </a:cubicBezTo>
                  <a:cubicBezTo>
                    <a:pt x="603" y="1042"/>
                    <a:pt x="319" y="1197"/>
                    <a:pt x="159" y="1457"/>
                  </a:cubicBezTo>
                  <a:cubicBezTo>
                    <a:pt x="0" y="1702"/>
                    <a:pt x="49" y="2027"/>
                    <a:pt x="276" y="2216"/>
                  </a:cubicBezTo>
                  <a:cubicBezTo>
                    <a:pt x="404" y="2327"/>
                    <a:pt x="545" y="2431"/>
                    <a:pt x="692" y="2529"/>
                  </a:cubicBezTo>
                  <a:cubicBezTo>
                    <a:pt x="931" y="2688"/>
                    <a:pt x="1127" y="2914"/>
                    <a:pt x="1249" y="3177"/>
                  </a:cubicBezTo>
                  <a:cubicBezTo>
                    <a:pt x="1629" y="3992"/>
                    <a:pt x="2333" y="4451"/>
                    <a:pt x="3373" y="4451"/>
                  </a:cubicBezTo>
                  <a:cubicBezTo>
                    <a:pt x="4414" y="4451"/>
                    <a:pt x="5112" y="3998"/>
                    <a:pt x="5491" y="3184"/>
                  </a:cubicBezTo>
                  <a:cubicBezTo>
                    <a:pt x="5614" y="2914"/>
                    <a:pt x="5810" y="2694"/>
                    <a:pt x="6055" y="2529"/>
                  </a:cubicBezTo>
                  <a:cubicBezTo>
                    <a:pt x="6195" y="2437"/>
                    <a:pt x="6336" y="2327"/>
                    <a:pt x="6471" y="2216"/>
                  </a:cubicBezTo>
                  <a:cubicBezTo>
                    <a:pt x="6691" y="2033"/>
                    <a:pt x="6746" y="1702"/>
                    <a:pt x="6581" y="1457"/>
                  </a:cubicBezTo>
                  <a:cubicBezTo>
                    <a:pt x="6422" y="1197"/>
                    <a:pt x="6137" y="1042"/>
                    <a:pt x="5837" y="1042"/>
                  </a:cubicBezTo>
                  <a:cubicBezTo>
                    <a:pt x="5791" y="1042"/>
                    <a:pt x="5745" y="1046"/>
                    <a:pt x="5700" y="1053"/>
                  </a:cubicBezTo>
                  <a:cubicBezTo>
                    <a:pt x="5649" y="602"/>
                    <a:pt x="5189" y="348"/>
                    <a:pt x="4793" y="348"/>
                  </a:cubicBezTo>
                  <a:cubicBezTo>
                    <a:pt x="4614" y="348"/>
                    <a:pt x="4449" y="400"/>
                    <a:pt x="4340" y="508"/>
                  </a:cubicBezTo>
                  <a:cubicBezTo>
                    <a:pt x="4163" y="86"/>
                    <a:pt x="3673" y="0"/>
                    <a:pt x="33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3"/>
            <p:cNvSpPr/>
            <p:nvPr/>
          </p:nvSpPr>
          <p:spPr>
            <a:xfrm rot="-842396">
              <a:off x="1488105" y="4604866"/>
              <a:ext cx="27948" cy="277641"/>
            </a:xfrm>
            <a:custGeom>
              <a:avLst/>
              <a:gdLst/>
              <a:ahLst/>
              <a:cxnLst/>
              <a:rect l="l" t="t" r="r" b="b"/>
              <a:pathLst>
                <a:path w="228" h="2265" extrusionOk="0">
                  <a:moveTo>
                    <a:pt x="114" y="1"/>
                  </a:moveTo>
                  <a:cubicBezTo>
                    <a:pt x="58" y="1"/>
                    <a:pt x="1" y="39"/>
                    <a:pt x="1" y="116"/>
                  </a:cubicBezTo>
                  <a:lnTo>
                    <a:pt x="1" y="2154"/>
                  </a:lnTo>
                  <a:cubicBezTo>
                    <a:pt x="1" y="2215"/>
                    <a:pt x="50" y="2264"/>
                    <a:pt x="117" y="2264"/>
                  </a:cubicBezTo>
                  <a:cubicBezTo>
                    <a:pt x="178" y="2264"/>
                    <a:pt x="227" y="2215"/>
                    <a:pt x="227" y="2154"/>
                  </a:cubicBezTo>
                  <a:lnTo>
                    <a:pt x="227" y="116"/>
                  </a:lnTo>
                  <a:cubicBezTo>
                    <a:pt x="227" y="39"/>
                    <a:pt x="171" y="1"/>
                    <a:pt x="114" y="1"/>
                  </a:cubicBezTo>
                  <a:close/>
                </a:path>
              </a:pathLst>
            </a:custGeom>
            <a:solidFill>
              <a:srgbClr val="FFEC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3"/>
            <p:cNvSpPr/>
            <p:nvPr/>
          </p:nvSpPr>
          <p:spPr>
            <a:xfrm rot="-842396">
              <a:off x="1319527" y="4655384"/>
              <a:ext cx="113386" cy="258886"/>
            </a:xfrm>
            <a:custGeom>
              <a:avLst/>
              <a:gdLst/>
              <a:ahLst/>
              <a:cxnLst/>
              <a:rect l="l" t="t" r="r" b="b"/>
              <a:pathLst>
                <a:path w="925" h="2112" extrusionOk="0">
                  <a:moveTo>
                    <a:pt x="144" y="1"/>
                  </a:moveTo>
                  <a:cubicBezTo>
                    <a:pt x="73" y="1"/>
                    <a:pt x="0" y="66"/>
                    <a:pt x="31" y="158"/>
                  </a:cubicBezTo>
                  <a:lnTo>
                    <a:pt x="686" y="2038"/>
                  </a:lnTo>
                  <a:cubicBezTo>
                    <a:pt x="705" y="2081"/>
                    <a:pt x="747" y="2111"/>
                    <a:pt x="796" y="2111"/>
                  </a:cubicBezTo>
                  <a:cubicBezTo>
                    <a:pt x="809" y="2111"/>
                    <a:pt x="821" y="2111"/>
                    <a:pt x="833" y="2105"/>
                  </a:cubicBezTo>
                  <a:cubicBezTo>
                    <a:pt x="894" y="2087"/>
                    <a:pt x="925" y="2019"/>
                    <a:pt x="907" y="1958"/>
                  </a:cubicBezTo>
                  <a:lnTo>
                    <a:pt x="245" y="79"/>
                  </a:lnTo>
                  <a:cubicBezTo>
                    <a:pt x="227" y="24"/>
                    <a:pt x="186" y="1"/>
                    <a:pt x="144" y="1"/>
                  </a:cubicBezTo>
                  <a:close/>
                </a:path>
              </a:pathLst>
            </a:custGeom>
            <a:solidFill>
              <a:srgbClr val="FFEC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3"/>
            <p:cNvSpPr/>
            <p:nvPr/>
          </p:nvSpPr>
          <p:spPr>
            <a:xfrm rot="-842396">
              <a:off x="1575833" y="4591601"/>
              <a:ext cx="113876" cy="258519"/>
            </a:xfrm>
            <a:custGeom>
              <a:avLst/>
              <a:gdLst/>
              <a:ahLst/>
              <a:cxnLst/>
              <a:rect l="l" t="t" r="r" b="b"/>
              <a:pathLst>
                <a:path w="929" h="2109" extrusionOk="0">
                  <a:moveTo>
                    <a:pt x="784" y="0"/>
                  </a:moveTo>
                  <a:cubicBezTo>
                    <a:pt x="741" y="0"/>
                    <a:pt x="698" y="23"/>
                    <a:pt x="680" y="76"/>
                  </a:cubicBezTo>
                  <a:lnTo>
                    <a:pt x="25" y="1955"/>
                  </a:lnTo>
                  <a:cubicBezTo>
                    <a:pt x="0" y="2016"/>
                    <a:pt x="31" y="2084"/>
                    <a:pt x="92" y="2102"/>
                  </a:cubicBezTo>
                  <a:cubicBezTo>
                    <a:pt x="104" y="2108"/>
                    <a:pt x="117" y="2108"/>
                    <a:pt x="129" y="2108"/>
                  </a:cubicBezTo>
                  <a:cubicBezTo>
                    <a:pt x="178" y="2108"/>
                    <a:pt x="221" y="2078"/>
                    <a:pt x="239" y="2035"/>
                  </a:cubicBezTo>
                  <a:lnTo>
                    <a:pt x="894" y="155"/>
                  </a:lnTo>
                  <a:cubicBezTo>
                    <a:pt x="929" y="64"/>
                    <a:pt x="855" y="0"/>
                    <a:pt x="784" y="0"/>
                  </a:cubicBezTo>
                  <a:close/>
                </a:path>
              </a:pathLst>
            </a:custGeom>
            <a:solidFill>
              <a:srgbClr val="FFEC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6" name="Google Shape;206;p13"/>
          <p:cNvGrpSpPr/>
          <p:nvPr/>
        </p:nvGrpSpPr>
        <p:grpSpPr>
          <a:xfrm rot="-7200020" flipH="1">
            <a:off x="7709373" y="183611"/>
            <a:ext cx="898853" cy="905983"/>
            <a:chOff x="7201929" y="4225040"/>
            <a:chExt cx="1000292" cy="1008226"/>
          </a:xfrm>
        </p:grpSpPr>
        <p:sp>
          <p:nvSpPr>
            <p:cNvPr id="207" name="Google Shape;207;p13"/>
            <p:cNvSpPr/>
            <p:nvPr/>
          </p:nvSpPr>
          <p:spPr>
            <a:xfrm rot="368925">
              <a:off x="7635481" y="4531414"/>
              <a:ext cx="176697" cy="694386"/>
            </a:xfrm>
            <a:custGeom>
              <a:avLst/>
              <a:gdLst/>
              <a:ahLst/>
              <a:cxnLst/>
              <a:rect l="l" t="t" r="r" b="b"/>
              <a:pathLst>
                <a:path w="1569" h="6166" extrusionOk="0">
                  <a:moveTo>
                    <a:pt x="605" y="0"/>
                  </a:moveTo>
                  <a:cubicBezTo>
                    <a:pt x="552" y="0"/>
                    <a:pt x="499" y="33"/>
                    <a:pt x="491" y="105"/>
                  </a:cubicBezTo>
                  <a:cubicBezTo>
                    <a:pt x="301" y="1238"/>
                    <a:pt x="1" y="4103"/>
                    <a:pt x="1342" y="6117"/>
                  </a:cubicBezTo>
                  <a:cubicBezTo>
                    <a:pt x="1366" y="6147"/>
                    <a:pt x="1403" y="6166"/>
                    <a:pt x="1440" y="6166"/>
                  </a:cubicBezTo>
                  <a:cubicBezTo>
                    <a:pt x="1464" y="6166"/>
                    <a:pt x="1482" y="6160"/>
                    <a:pt x="1501" y="6147"/>
                  </a:cubicBezTo>
                  <a:cubicBezTo>
                    <a:pt x="1556" y="6111"/>
                    <a:pt x="1568" y="6043"/>
                    <a:pt x="1538" y="5988"/>
                  </a:cubicBezTo>
                  <a:cubicBezTo>
                    <a:pt x="240" y="4042"/>
                    <a:pt x="534" y="1250"/>
                    <a:pt x="717" y="142"/>
                  </a:cubicBezTo>
                  <a:cubicBezTo>
                    <a:pt x="741" y="53"/>
                    <a:pt x="673" y="0"/>
                    <a:pt x="6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3"/>
            <p:cNvSpPr/>
            <p:nvPr/>
          </p:nvSpPr>
          <p:spPr>
            <a:xfrm rot="368925">
              <a:off x="7223418" y="4456512"/>
              <a:ext cx="442701" cy="425010"/>
            </a:xfrm>
            <a:custGeom>
              <a:avLst/>
              <a:gdLst/>
              <a:ahLst/>
              <a:cxnLst/>
              <a:rect l="l" t="t" r="r" b="b"/>
              <a:pathLst>
                <a:path w="3931" h="3774" extrusionOk="0">
                  <a:moveTo>
                    <a:pt x="149" y="1"/>
                  </a:moveTo>
                  <a:cubicBezTo>
                    <a:pt x="111" y="1"/>
                    <a:pt x="74" y="2"/>
                    <a:pt x="37" y="4"/>
                  </a:cubicBezTo>
                  <a:cubicBezTo>
                    <a:pt x="0" y="733"/>
                    <a:pt x="472" y="1712"/>
                    <a:pt x="1323" y="2545"/>
                  </a:cubicBezTo>
                  <a:cubicBezTo>
                    <a:pt x="2131" y="3330"/>
                    <a:pt x="3073" y="3773"/>
                    <a:pt x="3784" y="3773"/>
                  </a:cubicBezTo>
                  <a:cubicBezTo>
                    <a:pt x="3822" y="3773"/>
                    <a:pt x="3858" y="3772"/>
                    <a:pt x="3894" y="3769"/>
                  </a:cubicBezTo>
                  <a:cubicBezTo>
                    <a:pt x="3931" y="3041"/>
                    <a:pt x="3459" y="2055"/>
                    <a:pt x="2608" y="1229"/>
                  </a:cubicBezTo>
                  <a:cubicBezTo>
                    <a:pt x="1800" y="438"/>
                    <a:pt x="865" y="1"/>
                    <a:pt x="149" y="1"/>
                  </a:cubicBezTo>
                  <a:close/>
                </a:path>
              </a:pathLst>
            </a:custGeom>
            <a:solidFill>
              <a:srgbClr val="008C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13"/>
            <p:cNvSpPr/>
            <p:nvPr/>
          </p:nvSpPr>
          <p:spPr>
            <a:xfrm rot="368925">
              <a:off x="7241895" y="4471000"/>
              <a:ext cx="397203" cy="384919"/>
            </a:xfrm>
            <a:custGeom>
              <a:avLst/>
              <a:gdLst/>
              <a:ahLst/>
              <a:cxnLst/>
              <a:rect l="l" t="t" r="r" b="b"/>
              <a:pathLst>
                <a:path w="3527" h="3418" extrusionOk="0">
                  <a:moveTo>
                    <a:pt x="129" y="0"/>
                  </a:moveTo>
                  <a:cubicBezTo>
                    <a:pt x="100" y="0"/>
                    <a:pt x="71" y="12"/>
                    <a:pt x="50" y="37"/>
                  </a:cubicBezTo>
                  <a:cubicBezTo>
                    <a:pt x="1" y="80"/>
                    <a:pt x="1" y="153"/>
                    <a:pt x="50" y="196"/>
                  </a:cubicBezTo>
                  <a:lnTo>
                    <a:pt x="3319" y="3385"/>
                  </a:lnTo>
                  <a:cubicBezTo>
                    <a:pt x="3337" y="3404"/>
                    <a:pt x="3368" y="3416"/>
                    <a:pt x="3398" y="3416"/>
                  </a:cubicBezTo>
                  <a:cubicBezTo>
                    <a:pt x="3404" y="3417"/>
                    <a:pt x="3409" y="3418"/>
                    <a:pt x="3414" y="3418"/>
                  </a:cubicBezTo>
                  <a:cubicBezTo>
                    <a:pt x="3439" y="3418"/>
                    <a:pt x="3464" y="3406"/>
                    <a:pt x="3484" y="3385"/>
                  </a:cubicBezTo>
                  <a:cubicBezTo>
                    <a:pt x="3527" y="3343"/>
                    <a:pt x="3527" y="3269"/>
                    <a:pt x="3484" y="3226"/>
                  </a:cubicBezTo>
                  <a:lnTo>
                    <a:pt x="209" y="37"/>
                  </a:lnTo>
                  <a:cubicBezTo>
                    <a:pt x="187" y="12"/>
                    <a:pt x="158" y="0"/>
                    <a:pt x="1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13"/>
            <p:cNvSpPr/>
            <p:nvPr/>
          </p:nvSpPr>
          <p:spPr>
            <a:xfrm rot="368925">
              <a:off x="7718206" y="4513036"/>
              <a:ext cx="458580" cy="499562"/>
            </a:xfrm>
            <a:custGeom>
              <a:avLst/>
              <a:gdLst/>
              <a:ahLst/>
              <a:cxnLst/>
              <a:rect l="l" t="t" r="r" b="b"/>
              <a:pathLst>
                <a:path w="4072" h="4436" extrusionOk="0">
                  <a:moveTo>
                    <a:pt x="3431" y="0"/>
                  </a:moveTo>
                  <a:cubicBezTo>
                    <a:pt x="2934" y="0"/>
                    <a:pt x="2063" y="662"/>
                    <a:pt x="1304" y="1663"/>
                  </a:cubicBezTo>
                  <a:cubicBezTo>
                    <a:pt x="404" y="2844"/>
                    <a:pt x="0" y="4056"/>
                    <a:pt x="404" y="4363"/>
                  </a:cubicBezTo>
                  <a:cubicBezTo>
                    <a:pt x="468" y="4412"/>
                    <a:pt x="549" y="4436"/>
                    <a:pt x="643" y="4436"/>
                  </a:cubicBezTo>
                  <a:cubicBezTo>
                    <a:pt x="1140" y="4436"/>
                    <a:pt x="2010" y="3771"/>
                    <a:pt x="2767" y="2777"/>
                  </a:cubicBezTo>
                  <a:cubicBezTo>
                    <a:pt x="3673" y="1589"/>
                    <a:pt x="4071" y="377"/>
                    <a:pt x="3667" y="71"/>
                  </a:cubicBezTo>
                  <a:cubicBezTo>
                    <a:pt x="3604" y="23"/>
                    <a:pt x="3524" y="0"/>
                    <a:pt x="3431" y="0"/>
                  </a:cubicBezTo>
                  <a:close/>
                </a:path>
              </a:pathLst>
            </a:custGeom>
            <a:solidFill>
              <a:srgbClr val="008C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13"/>
            <p:cNvSpPr/>
            <p:nvPr/>
          </p:nvSpPr>
          <p:spPr>
            <a:xfrm rot="368925">
              <a:off x="7776741" y="4543826"/>
              <a:ext cx="346525" cy="438750"/>
            </a:xfrm>
            <a:custGeom>
              <a:avLst/>
              <a:gdLst/>
              <a:ahLst/>
              <a:cxnLst/>
              <a:rect l="l" t="t" r="r" b="b"/>
              <a:pathLst>
                <a:path w="3077" h="3896" extrusionOk="0">
                  <a:moveTo>
                    <a:pt x="2914" y="0"/>
                  </a:moveTo>
                  <a:cubicBezTo>
                    <a:pt x="2882" y="0"/>
                    <a:pt x="2848" y="15"/>
                    <a:pt x="2823" y="51"/>
                  </a:cubicBezTo>
                  <a:lnTo>
                    <a:pt x="37" y="3712"/>
                  </a:lnTo>
                  <a:cubicBezTo>
                    <a:pt x="1" y="3761"/>
                    <a:pt x="7" y="3834"/>
                    <a:pt x="62" y="3871"/>
                  </a:cubicBezTo>
                  <a:cubicBezTo>
                    <a:pt x="80" y="3890"/>
                    <a:pt x="105" y="3896"/>
                    <a:pt x="129" y="3896"/>
                  </a:cubicBezTo>
                  <a:cubicBezTo>
                    <a:pt x="166" y="3896"/>
                    <a:pt x="203" y="3877"/>
                    <a:pt x="227" y="3853"/>
                  </a:cubicBezTo>
                  <a:lnTo>
                    <a:pt x="3006" y="192"/>
                  </a:lnTo>
                  <a:cubicBezTo>
                    <a:pt x="3077" y="99"/>
                    <a:pt x="2998" y="0"/>
                    <a:pt x="291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13"/>
            <p:cNvSpPr/>
            <p:nvPr/>
          </p:nvSpPr>
          <p:spPr>
            <a:xfrm rot="368925">
              <a:off x="7548076" y="4247748"/>
              <a:ext cx="442813" cy="350009"/>
            </a:xfrm>
            <a:custGeom>
              <a:avLst/>
              <a:gdLst/>
              <a:ahLst/>
              <a:cxnLst/>
              <a:rect l="l" t="t" r="r" b="b"/>
              <a:pathLst>
                <a:path w="3932" h="3108" extrusionOk="0">
                  <a:moveTo>
                    <a:pt x="873" y="0"/>
                  </a:moveTo>
                  <a:cubicBezTo>
                    <a:pt x="660" y="0"/>
                    <a:pt x="478" y="173"/>
                    <a:pt x="478" y="391"/>
                  </a:cubicBezTo>
                  <a:lnTo>
                    <a:pt x="478" y="557"/>
                  </a:lnTo>
                  <a:cubicBezTo>
                    <a:pt x="484" y="716"/>
                    <a:pt x="460" y="875"/>
                    <a:pt x="417" y="1028"/>
                  </a:cubicBezTo>
                  <a:cubicBezTo>
                    <a:pt x="1" y="2454"/>
                    <a:pt x="1133" y="2963"/>
                    <a:pt x="1727" y="3073"/>
                  </a:cubicBezTo>
                  <a:cubicBezTo>
                    <a:pt x="1837" y="3093"/>
                    <a:pt x="1970" y="3108"/>
                    <a:pt x="2114" y="3108"/>
                  </a:cubicBezTo>
                  <a:cubicBezTo>
                    <a:pt x="2739" y="3108"/>
                    <a:pt x="3574" y="2837"/>
                    <a:pt x="3674" y="1628"/>
                  </a:cubicBezTo>
                  <a:cubicBezTo>
                    <a:pt x="3692" y="1469"/>
                    <a:pt x="3729" y="1316"/>
                    <a:pt x="3790" y="1169"/>
                  </a:cubicBezTo>
                  <a:lnTo>
                    <a:pt x="3845" y="1016"/>
                  </a:lnTo>
                  <a:cubicBezTo>
                    <a:pt x="3931" y="771"/>
                    <a:pt x="3766" y="514"/>
                    <a:pt x="3515" y="489"/>
                  </a:cubicBezTo>
                  <a:cubicBezTo>
                    <a:pt x="3473" y="483"/>
                    <a:pt x="3431" y="480"/>
                    <a:pt x="3390" y="480"/>
                  </a:cubicBezTo>
                  <a:cubicBezTo>
                    <a:pt x="3186" y="480"/>
                    <a:pt x="2987" y="553"/>
                    <a:pt x="2829" y="685"/>
                  </a:cubicBezTo>
                  <a:cubicBezTo>
                    <a:pt x="2829" y="685"/>
                    <a:pt x="2670" y="293"/>
                    <a:pt x="2254" y="220"/>
                  </a:cubicBezTo>
                  <a:cubicBezTo>
                    <a:pt x="2207" y="211"/>
                    <a:pt x="2161" y="207"/>
                    <a:pt x="2117" y="207"/>
                  </a:cubicBezTo>
                  <a:cubicBezTo>
                    <a:pt x="1780" y="207"/>
                    <a:pt x="1550" y="446"/>
                    <a:pt x="1550" y="446"/>
                  </a:cubicBezTo>
                  <a:cubicBezTo>
                    <a:pt x="1427" y="220"/>
                    <a:pt x="1213" y="61"/>
                    <a:pt x="968" y="12"/>
                  </a:cubicBezTo>
                  <a:cubicBezTo>
                    <a:pt x="936" y="4"/>
                    <a:pt x="904" y="0"/>
                    <a:pt x="87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13"/>
            <p:cNvSpPr/>
            <p:nvPr/>
          </p:nvSpPr>
          <p:spPr>
            <a:xfrm rot="368925">
              <a:off x="7747356" y="4346612"/>
              <a:ext cx="45385" cy="165995"/>
            </a:xfrm>
            <a:custGeom>
              <a:avLst/>
              <a:gdLst/>
              <a:ahLst/>
              <a:cxnLst/>
              <a:rect l="l" t="t" r="r" b="b"/>
              <a:pathLst>
                <a:path w="403" h="1474" extrusionOk="0">
                  <a:moveTo>
                    <a:pt x="313" y="1"/>
                  </a:moveTo>
                  <a:cubicBezTo>
                    <a:pt x="279" y="1"/>
                    <a:pt x="247" y="21"/>
                    <a:pt x="239" y="65"/>
                  </a:cubicBezTo>
                  <a:lnTo>
                    <a:pt x="6" y="1382"/>
                  </a:lnTo>
                  <a:cubicBezTo>
                    <a:pt x="0" y="1424"/>
                    <a:pt x="25" y="1467"/>
                    <a:pt x="68" y="1473"/>
                  </a:cubicBezTo>
                  <a:lnTo>
                    <a:pt x="80" y="1473"/>
                  </a:lnTo>
                  <a:cubicBezTo>
                    <a:pt x="117" y="1473"/>
                    <a:pt x="153" y="1449"/>
                    <a:pt x="159" y="1412"/>
                  </a:cubicBezTo>
                  <a:lnTo>
                    <a:pt x="392" y="96"/>
                  </a:lnTo>
                  <a:cubicBezTo>
                    <a:pt x="402" y="36"/>
                    <a:pt x="357" y="1"/>
                    <a:pt x="313" y="1"/>
                  </a:cubicBezTo>
                  <a:close/>
                </a:path>
              </a:pathLst>
            </a:custGeom>
            <a:solidFill>
              <a:srgbClr val="FFEC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13"/>
            <p:cNvSpPr/>
            <p:nvPr/>
          </p:nvSpPr>
          <p:spPr>
            <a:xfrm rot="368925">
              <a:off x="7652779" y="4321504"/>
              <a:ext cx="31195" cy="167009"/>
            </a:xfrm>
            <a:custGeom>
              <a:avLst/>
              <a:gdLst/>
              <a:ahLst/>
              <a:cxnLst/>
              <a:rect l="l" t="t" r="r" b="b"/>
              <a:pathLst>
                <a:path w="277" h="1483" extrusionOk="0">
                  <a:moveTo>
                    <a:pt x="83" y="1"/>
                  </a:moveTo>
                  <a:cubicBezTo>
                    <a:pt x="42" y="1"/>
                    <a:pt x="1" y="30"/>
                    <a:pt x="7" y="86"/>
                  </a:cubicBezTo>
                  <a:lnTo>
                    <a:pt x="124" y="1415"/>
                  </a:lnTo>
                  <a:cubicBezTo>
                    <a:pt x="124" y="1451"/>
                    <a:pt x="160" y="1482"/>
                    <a:pt x="197" y="1482"/>
                  </a:cubicBezTo>
                  <a:lnTo>
                    <a:pt x="203" y="1482"/>
                  </a:lnTo>
                  <a:cubicBezTo>
                    <a:pt x="246" y="1476"/>
                    <a:pt x="277" y="1439"/>
                    <a:pt x="277" y="1402"/>
                  </a:cubicBezTo>
                  <a:lnTo>
                    <a:pt x="160" y="68"/>
                  </a:lnTo>
                  <a:cubicBezTo>
                    <a:pt x="155" y="23"/>
                    <a:pt x="119" y="1"/>
                    <a:pt x="83" y="1"/>
                  </a:cubicBezTo>
                  <a:close/>
                </a:path>
              </a:pathLst>
            </a:custGeom>
            <a:solidFill>
              <a:srgbClr val="FFEC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13"/>
            <p:cNvSpPr/>
            <p:nvPr/>
          </p:nvSpPr>
          <p:spPr>
            <a:xfrm rot="368925">
              <a:off x="7815548" y="4384235"/>
              <a:ext cx="99329" cy="152481"/>
            </a:xfrm>
            <a:custGeom>
              <a:avLst/>
              <a:gdLst/>
              <a:ahLst/>
              <a:cxnLst/>
              <a:rect l="l" t="t" r="r" b="b"/>
              <a:pathLst>
                <a:path w="882" h="1354" extrusionOk="0">
                  <a:moveTo>
                    <a:pt x="776" y="0"/>
                  </a:moveTo>
                  <a:cubicBezTo>
                    <a:pt x="751" y="0"/>
                    <a:pt x="726" y="13"/>
                    <a:pt x="711" y="44"/>
                  </a:cubicBezTo>
                  <a:lnTo>
                    <a:pt x="19" y="1237"/>
                  </a:lnTo>
                  <a:cubicBezTo>
                    <a:pt x="1" y="1274"/>
                    <a:pt x="13" y="1317"/>
                    <a:pt x="50" y="1342"/>
                  </a:cubicBezTo>
                  <a:cubicBezTo>
                    <a:pt x="62" y="1348"/>
                    <a:pt x="74" y="1354"/>
                    <a:pt x="86" y="1354"/>
                  </a:cubicBezTo>
                  <a:cubicBezTo>
                    <a:pt x="111" y="1354"/>
                    <a:pt x="142" y="1335"/>
                    <a:pt x="154" y="1311"/>
                  </a:cubicBezTo>
                  <a:lnTo>
                    <a:pt x="839" y="117"/>
                  </a:lnTo>
                  <a:cubicBezTo>
                    <a:pt x="881" y="59"/>
                    <a:pt x="829" y="0"/>
                    <a:pt x="776" y="0"/>
                  </a:cubicBezTo>
                  <a:close/>
                </a:path>
              </a:pathLst>
            </a:custGeom>
            <a:solidFill>
              <a:srgbClr val="FFEC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6" name="Google Shape;216;p13"/>
          <p:cNvSpPr/>
          <p:nvPr/>
        </p:nvSpPr>
        <p:spPr>
          <a:xfrm rot="1655240" flipH="1">
            <a:off x="-334569" y="4228335"/>
            <a:ext cx="1338583" cy="1187701"/>
          </a:xfrm>
          <a:custGeom>
            <a:avLst/>
            <a:gdLst/>
            <a:ahLst/>
            <a:cxnLst/>
            <a:rect l="l" t="t" r="r" b="b"/>
            <a:pathLst>
              <a:path w="4978" h="4417" extrusionOk="0">
                <a:moveTo>
                  <a:pt x="4001" y="1"/>
                </a:moveTo>
                <a:cubicBezTo>
                  <a:pt x="3712" y="1"/>
                  <a:pt x="3380" y="113"/>
                  <a:pt x="3031" y="450"/>
                </a:cubicBezTo>
                <a:cubicBezTo>
                  <a:pt x="2820" y="319"/>
                  <a:pt x="2593" y="259"/>
                  <a:pt x="2373" y="259"/>
                </a:cubicBezTo>
                <a:cubicBezTo>
                  <a:pt x="1764" y="259"/>
                  <a:pt x="1219" y="720"/>
                  <a:pt x="1286" y="1386"/>
                </a:cubicBezTo>
                <a:cubicBezTo>
                  <a:pt x="1240" y="1383"/>
                  <a:pt x="1196" y="1381"/>
                  <a:pt x="1153" y="1381"/>
                </a:cubicBezTo>
                <a:cubicBezTo>
                  <a:pt x="401" y="1381"/>
                  <a:pt x="58" y="1874"/>
                  <a:pt x="1" y="2372"/>
                </a:cubicBezTo>
                <a:lnTo>
                  <a:pt x="3961" y="4417"/>
                </a:lnTo>
                <a:lnTo>
                  <a:pt x="4978" y="450"/>
                </a:lnTo>
                <a:cubicBezTo>
                  <a:pt x="4978" y="450"/>
                  <a:pt x="4578" y="1"/>
                  <a:pt x="400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7" name="Google Shape;217;p13"/>
          <p:cNvSpPr/>
          <p:nvPr/>
        </p:nvSpPr>
        <p:spPr>
          <a:xfrm flipH="1">
            <a:off x="96149" y="59685"/>
            <a:ext cx="196662" cy="215699"/>
          </a:xfrm>
          <a:custGeom>
            <a:avLst/>
            <a:gdLst/>
            <a:ahLst/>
            <a:cxnLst/>
            <a:rect l="l" t="t" r="r" b="b"/>
            <a:pathLst>
              <a:path w="1084" h="1189" extrusionOk="0">
                <a:moveTo>
                  <a:pt x="542" y="1"/>
                </a:moveTo>
                <a:cubicBezTo>
                  <a:pt x="533" y="1"/>
                  <a:pt x="524" y="7"/>
                  <a:pt x="521" y="19"/>
                </a:cubicBezTo>
                <a:cubicBezTo>
                  <a:pt x="459" y="417"/>
                  <a:pt x="380" y="509"/>
                  <a:pt x="19" y="570"/>
                </a:cubicBezTo>
                <a:cubicBezTo>
                  <a:pt x="0" y="576"/>
                  <a:pt x="0" y="613"/>
                  <a:pt x="19" y="619"/>
                </a:cubicBezTo>
                <a:cubicBezTo>
                  <a:pt x="380" y="680"/>
                  <a:pt x="459" y="772"/>
                  <a:pt x="521" y="1170"/>
                </a:cubicBezTo>
                <a:cubicBezTo>
                  <a:pt x="524" y="1182"/>
                  <a:pt x="533" y="1188"/>
                  <a:pt x="542" y="1188"/>
                </a:cubicBezTo>
                <a:cubicBezTo>
                  <a:pt x="551" y="1188"/>
                  <a:pt x="560" y="1182"/>
                  <a:pt x="564" y="1170"/>
                </a:cubicBezTo>
                <a:cubicBezTo>
                  <a:pt x="625" y="772"/>
                  <a:pt x="704" y="680"/>
                  <a:pt x="1066" y="619"/>
                </a:cubicBezTo>
                <a:cubicBezTo>
                  <a:pt x="1084" y="613"/>
                  <a:pt x="1084" y="576"/>
                  <a:pt x="1066" y="570"/>
                </a:cubicBezTo>
                <a:cubicBezTo>
                  <a:pt x="704" y="509"/>
                  <a:pt x="625" y="417"/>
                  <a:pt x="564" y="19"/>
                </a:cubicBezTo>
                <a:cubicBezTo>
                  <a:pt x="560" y="7"/>
                  <a:pt x="551" y="1"/>
                  <a:pt x="542" y="1"/>
                </a:cubicBezTo>
                <a:close/>
              </a:path>
            </a:pathLst>
          </a:custGeom>
          <a:solidFill>
            <a:srgbClr val="FFEC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" name="Google Shape;218;p13"/>
          <p:cNvSpPr/>
          <p:nvPr/>
        </p:nvSpPr>
        <p:spPr>
          <a:xfrm flipH="1">
            <a:off x="419937" y="80075"/>
            <a:ext cx="79950" cy="67985"/>
          </a:xfrm>
          <a:custGeom>
            <a:avLst/>
            <a:gdLst/>
            <a:ahLst/>
            <a:cxnLst/>
            <a:rect l="l" t="t" r="r" b="b"/>
            <a:pathLst>
              <a:path w="521" h="443" extrusionOk="0">
                <a:moveTo>
                  <a:pt x="300" y="0"/>
                </a:moveTo>
                <a:cubicBezTo>
                  <a:pt x="104" y="0"/>
                  <a:pt x="0" y="239"/>
                  <a:pt x="141" y="380"/>
                </a:cubicBezTo>
                <a:cubicBezTo>
                  <a:pt x="186" y="423"/>
                  <a:pt x="241" y="442"/>
                  <a:pt x="295" y="442"/>
                </a:cubicBezTo>
                <a:cubicBezTo>
                  <a:pt x="410" y="442"/>
                  <a:pt x="521" y="354"/>
                  <a:pt x="521" y="221"/>
                </a:cubicBezTo>
                <a:cubicBezTo>
                  <a:pt x="521" y="98"/>
                  <a:pt x="423" y="0"/>
                  <a:pt x="300" y="0"/>
                </a:cubicBezTo>
                <a:close/>
              </a:path>
            </a:pathLst>
          </a:custGeom>
          <a:solidFill>
            <a:srgbClr val="FFEC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Google Shape;219;p13"/>
          <p:cNvSpPr/>
          <p:nvPr/>
        </p:nvSpPr>
        <p:spPr>
          <a:xfrm flipH="1">
            <a:off x="8772350" y="5023225"/>
            <a:ext cx="79950" cy="67985"/>
          </a:xfrm>
          <a:custGeom>
            <a:avLst/>
            <a:gdLst/>
            <a:ahLst/>
            <a:cxnLst/>
            <a:rect l="l" t="t" r="r" b="b"/>
            <a:pathLst>
              <a:path w="521" h="443" extrusionOk="0">
                <a:moveTo>
                  <a:pt x="300" y="0"/>
                </a:moveTo>
                <a:cubicBezTo>
                  <a:pt x="104" y="0"/>
                  <a:pt x="0" y="239"/>
                  <a:pt x="141" y="380"/>
                </a:cubicBezTo>
                <a:cubicBezTo>
                  <a:pt x="186" y="423"/>
                  <a:pt x="241" y="442"/>
                  <a:pt x="295" y="442"/>
                </a:cubicBezTo>
                <a:cubicBezTo>
                  <a:pt x="410" y="442"/>
                  <a:pt x="521" y="354"/>
                  <a:pt x="521" y="221"/>
                </a:cubicBezTo>
                <a:cubicBezTo>
                  <a:pt x="521" y="98"/>
                  <a:pt x="423" y="0"/>
                  <a:pt x="300" y="0"/>
                </a:cubicBezTo>
                <a:close/>
              </a:path>
            </a:pathLst>
          </a:custGeom>
          <a:solidFill>
            <a:srgbClr val="FFEC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3"/>
          <p:cNvSpPr/>
          <p:nvPr/>
        </p:nvSpPr>
        <p:spPr>
          <a:xfrm flipH="1">
            <a:off x="8918549" y="4848135"/>
            <a:ext cx="196662" cy="215699"/>
          </a:xfrm>
          <a:custGeom>
            <a:avLst/>
            <a:gdLst/>
            <a:ahLst/>
            <a:cxnLst/>
            <a:rect l="l" t="t" r="r" b="b"/>
            <a:pathLst>
              <a:path w="1084" h="1189" extrusionOk="0">
                <a:moveTo>
                  <a:pt x="542" y="1"/>
                </a:moveTo>
                <a:cubicBezTo>
                  <a:pt x="533" y="1"/>
                  <a:pt x="524" y="7"/>
                  <a:pt x="521" y="19"/>
                </a:cubicBezTo>
                <a:cubicBezTo>
                  <a:pt x="459" y="417"/>
                  <a:pt x="380" y="509"/>
                  <a:pt x="19" y="570"/>
                </a:cubicBezTo>
                <a:cubicBezTo>
                  <a:pt x="0" y="576"/>
                  <a:pt x="0" y="613"/>
                  <a:pt x="19" y="619"/>
                </a:cubicBezTo>
                <a:cubicBezTo>
                  <a:pt x="380" y="680"/>
                  <a:pt x="459" y="772"/>
                  <a:pt x="521" y="1170"/>
                </a:cubicBezTo>
                <a:cubicBezTo>
                  <a:pt x="524" y="1182"/>
                  <a:pt x="533" y="1188"/>
                  <a:pt x="542" y="1188"/>
                </a:cubicBezTo>
                <a:cubicBezTo>
                  <a:pt x="551" y="1188"/>
                  <a:pt x="560" y="1182"/>
                  <a:pt x="564" y="1170"/>
                </a:cubicBezTo>
                <a:cubicBezTo>
                  <a:pt x="625" y="772"/>
                  <a:pt x="704" y="680"/>
                  <a:pt x="1066" y="619"/>
                </a:cubicBezTo>
                <a:cubicBezTo>
                  <a:pt x="1084" y="613"/>
                  <a:pt x="1084" y="576"/>
                  <a:pt x="1066" y="570"/>
                </a:cubicBezTo>
                <a:cubicBezTo>
                  <a:pt x="704" y="509"/>
                  <a:pt x="625" y="417"/>
                  <a:pt x="564" y="19"/>
                </a:cubicBezTo>
                <a:cubicBezTo>
                  <a:pt x="560" y="7"/>
                  <a:pt x="551" y="1"/>
                  <a:pt x="542" y="1"/>
                </a:cubicBezTo>
                <a:close/>
              </a:path>
            </a:pathLst>
          </a:custGeom>
          <a:solidFill>
            <a:srgbClr val="FFEC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p13"/>
          <p:cNvSpPr/>
          <p:nvPr/>
        </p:nvSpPr>
        <p:spPr>
          <a:xfrm rot="-6250578">
            <a:off x="8306529" y="-75498"/>
            <a:ext cx="1338578" cy="1187697"/>
          </a:xfrm>
          <a:custGeom>
            <a:avLst/>
            <a:gdLst/>
            <a:ahLst/>
            <a:cxnLst/>
            <a:rect l="l" t="t" r="r" b="b"/>
            <a:pathLst>
              <a:path w="4978" h="4417" extrusionOk="0">
                <a:moveTo>
                  <a:pt x="4001" y="1"/>
                </a:moveTo>
                <a:cubicBezTo>
                  <a:pt x="3712" y="1"/>
                  <a:pt x="3380" y="113"/>
                  <a:pt x="3031" y="450"/>
                </a:cubicBezTo>
                <a:cubicBezTo>
                  <a:pt x="2820" y="319"/>
                  <a:pt x="2593" y="259"/>
                  <a:pt x="2373" y="259"/>
                </a:cubicBezTo>
                <a:cubicBezTo>
                  <a:pt x="1764" y="259"/>
                  <a:pt x="1219" y="720"/>
                  <a:pt x="1286" y="1386"/>
                </a:cubicBezTo>
                <a:cubicBezTo>
                  <a:pt x="1240" y="1383"/>
                  <a:pt x="1196" y="1381"/>
                  <a:pt x="1153" y="1381"/>
                </a:cubicBezTo>
                <a:cubicBezTo>
                  <a:pt x="401" y="1381"/>
                  <a:pt x="58" y="1874"/>
                  <a:pt x="1" y="2372"/>
                </a:cubicBezTo>
                <a:lnTo>
                  <a:pt x="3961" y="4417"/>
                </a:lnTo>
                <a:lnTo>
                  <a:pt x="4978" y="450"/>
                </a:lnTo>
                <a:cubicBezTo>
                  <a:pt x="4978" y="450"/>
                  <a:pt x="4578" y="1"/>
                  <a:pt x="400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BLANK_1_1"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4"/>
          <p:cNvSpPr/>
          <p:nvPr/>
        </p:nvSpPr>
        <p:spPr>
          <a:xfrm rot="-5400000">
            <a:off x="2040034" y="-1915424"/>
            <a:ext cx="5063890" cy="8974308"/>
          </a:xfrm>
          <a:custGeom>
            <a:avLst/>
            <a:gdLst/>
            <a:ahLst/>
            <a:cxnLst/>
            <a:rect l="l" t="t" r="r" b="b"/>
            <a:pathLst>
              <a:path w="43479" h="61605" extrusionOk="0">
                <a:moveTo>
                  <a:pt x="12368" y="0"/>
                </a:moveTo>
                <a:cubicBezTo>
                  <a:pt x="11776" y="0"/>
                  <a:pt x="11185" y="92"/>
                  <a:pt x="10616" y="276"/>
                </a:cubicBezTo>
                <a:cubicBezTo>
                  <a:pt x="10168" y="415"/>
                  <a:pt x="9703" y="485"/>
                  <a:pt x="9239" y="485"/>
                </a:cubicBezTo>
                <a:cubicBezTo>
                  <a:pt x="8765" y="485"/>
                  <a:pt x="8291" y="412"/>
                  <a:pt x="7837" y="263"/>
                </a:cubicBezTo>
                <a:cubicBezTo>
                  <a:pt x="7272" y="87"/>
                  <a:pt x="6693" y="2"/>
                  <a:pt x="6119" y="2"/>
                </a:cubicBezTo>
                <a:cubicBezTo>
                  <a:pt x="4618" y="2"/>
                  <a:pt x="3152" y="589"/>
                  <a:pt x="2058" y="1684"/>
                </a:cubicBezTo>
                <a:cubicBezTo>
                  <a:pt x="545" y="3190"/>
                  <a:pt x="1" y="5418"/>
                  <a:pt x="643" y="7456"/>
                </a:cubicBezTo>
                <a:cubicBezTo>
                  <a:pt x="931" y="8362"/>
                  <a:pt x="937" y="9342"/>
                  <a:pt x="656" y="10248"/>
                </a:cubicBezTo>
                <a:cubicBezTo>
                  <a:pt x="288" y="11393"/>
                  <a:pt x="288" y="12617"/>
                  <a:pt x="656" y="13762"/>
                </a:cubicBezTo>
                <a:cubicBezTo>
                  <a:pt x="937" y="14656"/>
                  <a:pt x="937" y="15617"/>
                  <a:pt x="656" y="16511"/>
                </a:cubicBezTo>
                <a:cubicBezTo>
                  <a:pt x="288" y="17655"/>
                  <a:pt x="288" y="18886"/>
                  <a:pt x="656" y="20031"/>
                </a:cubicBezTo>
                <a:cubicBezTo>
                  <a:pt x="937" y="20924"/>
                  <a:pt x="937" y="21886"/>
                  <a:pt x="656" y="22773"/>
                </a:cubicBezTo>
                <a:cubicBezTo>
                  <a:pt x="288" y="23918"/>
                  <a:pt x="288" y="25149"/>
                  <a:pt x="656" y="26293"/>
                </a:cubicBezTo>
                <a:cubicBezTo>
                  <a:pt x="937" y="27187"/>
                  <a:pt x="937" y="28148"/>
                  <a:pt x="656" y="29042"/>
                </a:cubicBezTo>
                <a:cubicBezTo>
                  <a:pt x="288" y="30187"/>
                  <a:pt x="288" y="31417"/>
                  <a:pt x="656" y="32562"/>
                </a:cubicBezTo>
                <a:cubicBezTo>
                  <a:pt x="937" y="33456"/>
                  <a:pt x="937" y="34417"/>
                  <a:pt x="656" y="35311"/>
                </a:cubicBezTo>
                <a:cubicBezTo>
                  <a:pt x="288" y="36456"/>
                  <a:pt x="288" y="37686"/>
                  <a:pt x="656" y="38831"/>
                </a:cubicBezTo>
                <a:cubicBezTo>
                  <a:pt x="937" y="39718"/>
                  <a:pt x="937" y="40680"/>
                  <a:pt x="656" y="41573"/>
                </a:cubicBezTo>
                <a:cubicBezTo>
                  <a:pt x="288" y="42718"/>
                  <a:pt x="288" y="43949"/>
                  <a:pt x="656" y="45093"/>
                </a:cubicBezTo>
                <a:cubicBezTo>
                  <a:pt x="937" y="45987"/>
                  <a:pt x="937" y="46948"/>
                  <a:pt x="656" y="47842"/>
                </a:cubicBezTo>
                <a:cubicBezTo>
                  <a:pt x="288" y="48987"/>
                  <a:pt x="288" y="50211"/>
                  <a:pt x="656" y="51356"/>
                </a:cubicBezTo>
                <a:cubicBezTo>
                  <a:pt x="937" y="52262"/>
                  <a:pt x="931" y="53242"/>
                  <a:pt x="643" y="54148"/>
                </a:cubicBezTo>
                <a:cubicBezTo>
                  <a:pt x="1" y="56186"/>
                  <a:pt x="545" y="58415"/>
                  <a:pt x="2058" y="59921"/>
                </a:cubicBezTo>
                <a:cubicBezTo>
                  <a:pt x="3152" y="61015"/>
                  <a:pt x="4618" y="61602"/>
                  <a:pt x="6119" y="61602"/>
                </a:cubicBezTo>
                <a:cubicBezTo>
                  <a:pt x="6693" y="61602"/>
                  <a:pt x="7272" y="61517"/>
                  <a:pt x="7837" y="61341"/>
                </a:cubicBezTo>
                <a:cubicBezTo>
                  <a:pt x="8291" y="61192"/>
                  <a:pt x="8765" y="61119"/>
                  <a:pt x="9239" y="61119"/>
                </a:cubicBezTo>
                <a:cubicBezTo>
                  <a:pt x="9703" y="61119"/>
                  <a:pt x="10168" y="61189"/>
                  <a:pt x="10616" y="61329"/>
                </a:cubicBezTo>
                <a:cubicBezTo>
                  <a:pt x="11185" y="61512"/>
                  <a:pt x="11778" y="61604"/>
                  <a:pt x="12370" y="61604"/>
                </a:cubicBezTo>
                <a:cubicBezTo>
                  <a:pt x="12962" y="61604"/>
                  <a:pt x="13554" y="61512"/>
                  <a:pt x="14124" y="61329"/>
                </a:cubicBezTo>
                <a:cubicBezTo>
                  <a:pt x="14568" y="61185"/>
                  <a:pt x="15028" y="61113"/>
                  <a:pt x="15490" y="61113"/>
                </a:cubicBezTo>
                <a:cubicBezTo>
                  <a:pt x="15951" y="61113"/>
                  <a:pt x="16413" y="61185"/>
                  <a:pt x="16860" y="61329"/>
                </a:cubicBezTo>
                <a:cubicBezTo>
                  <a:pt x="17430" y="61509"/>
                  <a:pt x="18022" y="61599"/>
                  <a:pt x="18614" y="61599"/>
                </a:cubicBezTo>
                <a:cubicBezTo>
                  <a:pt x="19206" y="61599"/>
                  <a:pt x="19799" y="61509"/>
                  <a:pt x="20368" y="61329"/>
                </a:cubicBezTo>
                <a:cubicBezTo>
                  <a:pt x="20815" y="61185"/>
                  <a:pt x="21277" y="61113"/>
                  <a:pt x="21739" y="61113"/>
                </a:cubicBezTo>
                <a:cubicBezTo>
                  <a:pt x="22200" y="61113"/>
                  <a:pt x="22661" y="61185"/>
                  <a:pt x="23105" y="61329"/>
                </a:cubicBezTo>
                <a:cubicBezTo>
                  <a:pt x="23677" y="61512"/>
                  <a:pt x="24269" y="61604"/>
                  <a:pt x="24862" y="61604"/>
                </a:cubicBezTo>
                <a:cubicBezTo>
                  <a:pt x="25454" y="61604"/>
                  <a:pt x="26046" y="61512"/>
                  <a:pt x="26618" y="61329"/>
                </a:cubicBezTo>
                <a:cubicBezTo>
                  <a:pt x="27062" y="61185"/>
                  <a:pt x="27523" y="61113"/>
                  <a:pt x="27984" y="61113"/>
                </a:cubicBezTo>
                <a:cubicBezTo>
                  <a:pt x="28446" y="61113"/>
                  <a:pt x="28908" y="61185"/>
                  <a:pt x="29355" y="61329"/>
                </a:cubicBezTo>
                <a:cubicBezTo>
                  <a:pt x="29924" y="61512"/>
                  <a:pt x="30515" y="61604"/>
                  <a:pt x="31106" y="61604"/>
                </a:cubicBezTo>
                <a:cubicBezTo>
                  <a:pt x="31697" y="61604"/>
                  <a:pt x="32287" y="61512"/>
                  <a:pt x="32857" y="61329"/>
                </a:cubicBezTo>
                <a:cubicBezTo>
                  <a:pt x="33305" y="61189"/>
                  <a:pt x="33770" y="61119"/>
                  <a:pt x="34234" y="61119"/>
                </a:cubicBezTo>
                <a:cubicBezTo>
                  <a:pt x="34709" y="61119"/>
                  <a:pt x="35184" y="61192"/>
                  <a:pt x="35642" y="61341"/>
                </a:cubicBezTo>
                <a:cubicBezTo>
                  <a:pt x="36205" y="61517"/>
                  <a:pt x="36783" y="61602"/>
                  <a:pt x="37356" y="61602"/>
                </a:cubicBezTo>
                <a:cubicBezTo>
                  <a:pt x="38857" y="61602"/>
                  <a:pt x="40325" y="61015"/>
                  <a:pt x="41415" y="59921"/>
                </a:cubicBezTo>
                <a:cubicBezTo>
                  <a:pt x="42927" y="58415"/>
                  <a:pt x="43472" y="56186"/>
                  <a:pt x="42835" y="54148"/>
                </a:cubicBezTo>
                <a:cubicBezTo>
                  <a:pt x="42541" y="53242"/>
                  <a:pt x="42535" y="52262"/>
                  <a:pt x="42823" y="51356"/>
                </a:cubicBezTo>
                <a:cubicBezTo>
                  <a:pt x="43007" y="50787"/>
                  <a:pt x="43099" y="50193"/>
                  <a:pt x="43099" y="49599"/>
                </a:cubicBezTo>
                <a:cubicBezTo>
                  <a:pt x="43099" y="48999"/>
                  <a:pt x="43007" y="48405"/>
                  <a:pt x="42823" y="47842"/>
                </a:cubicBezTo>
                <a:cubicBezTo>
                  <a:pt x="42535" y="46948"/>
                  <a:pt x="42535" y="45987"/>
                  <a:pt x="42823" y="45093"/>
                </a:cubicBezTo>
                <a:cubicBezTo>
                  <a:pt x="43190" y="43949"/>
                  <a:pt x="43190" y="42718"/>
                  <a:pt x="42823" y="41573"/>
                </a:cubicBezTo>
                <a:cubicBezTo>
                  <a:pt x="42535" y="40680"/>
                  <a:pt x="42535" y="39718"/>
                  <a:pt x="42823" y="38825"/>
                </a:cubicBezTo>
                <a:cubicBezTo>
                  <a:pt x="43190" y="37680"/>
                  <a:pt x="43190" y="36449"/>
                  <a:pt x="42823" y="35305"/>
                </a:cubicBezTo>
                <a:cubicBezTo>
                  <a:pt x="42535" y="34417"/>
                  <a:pt x="42535" y="33456"/>
                  <a:pt x="42823" y="32562"/>
                </a:cubicBezTo>
                <a:cubicBezTo>
                  <a:pt x="43190" y="31417"/>
                  <a:pt x="43190" y="30187"/>
                  <a:pt x="42823" y="29042"/>
                </a:cubicBezTo>
                <a:cubicBezTo>
                  <a:pt x="42535" y="28148"/>
                  <a:pt x="42535" y="27187"/>
                  <a:pt x="42823" y="26293"/>
                </a:cubicBezTo>
                <a:cubicBezTo>
                  <a:pt x="43190" y="25149"/>
                  <a:pt x="43190" y="23918"/>
                  <a:pt x="42823" y="22773"/>
                </a:cubicBezTo>
                <a:cubicBezTo>
                  <a:pt x="42535" y="21886"/>
                  <a:pt x="42535" y="20924"/>
                  <a:pt x="42823" y="20031"/>
                </a:cubicBezTo>
                <a:cubicBezTo>
                  <a:pt x="43190" y="18886"/>
                  <a:pt x="43190" y="17655"/>
                  <a:pt x="42823" y="16511"/>
                </a:cubicBezTo>
                <a:cubicBezTo>
                  <a:pt x="42535" y="15617"/>
                  <a:pt x="42535" y="14656"/>
                  <a:pt x="42823" y="13762"/>
                </a:cubicBezTo>
                <a:cubicBezTo>
                  <a:pt x="43190" y="12617"/>
                  <a:pt x="43190" y="11393"/>
                  <a:pt x="42823" y="10248"/>
                </a:cubicBezTo>
                <a:cubicBezTo>
                  <a:pt x="42541" y="9342"/>
                  <a:pt x="42541" y="8362"/>
                  <a:pt x="42835" y="7456"/>
                </a:cubicBezTo>
                <a:cubicBezTo>
                  <a:pt x="43478" y="5418"/>
                  <a:pt x="42927" y="3190"/>
                  <a:pt x="41415" y="1684"/>
                </a:cubicBezTo>
                <a:cubicBezTo>
                  <a:pt x="40325" y="589"/>
                  <a:pt x="38857" y="2"/>
                  <a:pt x="37356" y="2"/>
                </a:cubicBezTo>
                <a:cubicBezTo>
                  <a:pt x="36783" y="2"/>
                  <a:pt x="36205" y="87"/>
                  <a:pt x="35642" y="263"/>
                </a:cubicBezTo>
                <a:cubicBezTo>
                  <a:pt x="35184" y="412"/>
                  <a:pt x="34711" y="485"/>
                  <a:pt x="34237" y="485"/>
                </a:cubicBezTo>
                <a:cubicBezTo>
                  <a:pt x="33774" y="485"/>
                  <a:pt x="33311" y="415"/>
                  <a:pt x="32863" y="276"/>
                </a:cubicBezTo>
                <a:cubicBezTo>
                  <a:pt x="32290" y="92"/>
                  <a:pt x="31698" y="0"/>
                  <a:pt x="31107" y="0"/>
                </a:cubicBezTo>
                <a:cubicBezTo>
                  <a:pt x="30515" y="0"/>
                  <a:pt x="29924" y="92"/>
                  <a:pt x="29355" y="276"/>
                </a:cubicBezTo>
                <a:cubicBezTo>
                  <a:pt x="28911" y="419"/>
                  <a:pt x="28449" y="491"/>
                  <a:pt x="27987" y="491"/>
                </a:cubicBezTo>
                <a:cubicBezTo>
                  <a:pt x="27525" y="491"/>
                  <a:pt x="27062" y="419"/>
                  <a:pt x="26618" y="276"/>
                </a:cubicBezTo>
                <a:cubicBezTo>
                  <a:pt x="26046" y="92"/>
                  <a:pt x="25454" y="0"/>
                  <a:pt x="24862" y="0"/>
                </a:cubicBezTo>
                <a:cubicBezTo>
                  <a:pt x="24271" y="0"/>
                  <a:pt x="23680" y="92"/>
                  <a:pt x="23111" y="276"/>
                </a:cubicBezTo>
                <a:cubicBezTo>
                  <a:pt x="22664" y="419"/>
                  <a:pt x="22202" y="491"/>
                  <a:pt x="21739" y="491"/>
                </a:cubicBezTo>
                <a:cubicBezTo>
                  <a:pt x="21277" y="491"/>
                  <a:pt x="20815" y="419"/>
                  <a:pt x="20368" y="276"/>
                </a:cubicBezTo>
                <a:cubicBezTo>
                  <a:pt x="19799" y="92"/>
                  <a:pt x="19206" y="0"/>
                  <a:pt x="18614" y="0"/>
                </a:cubicBezTo>
                <a:cubicBezTo>
                  <a:pt x="18022" y="0"/>
                  <a:pt x="17430" y="92"/>
                  <a:pt x="16860" y="276"/>
                </a:cubicBezTo>
                <a:cubicBezTo>
                  <a:pt x="16416" y="419"/>
                  <a:pt x="15954" y="491"/>
                  <a:pt x="15492" y="491"/>
                </a:cubicBezTo>
                <a:cubicBezTo>
                  <a:pt x="15030" y="491"/>
                  <a:pt x="14568" y="419"/>
                  <a:pt x="14124" y="276"/>
                </a:cubicBezTo>
                <a:cubicBezTo>
                  <a:pt x="13551" y="92"/>
                  <a:pt x="12959" y="0"/>
                  <a:pt x="1236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</a:t>
            </a:r>
            <a:endParaRPr/>
          </a:p>
        </p:txBody>
      </p:sp>
      <p:sp>
        <p:nvSpPr>
          <p:cNvPr id="224" name="Google Shape;224;p14"/>
          <p:cNvSpPr txBox="1">
            <a:spLocks noGrp="1"/>
          </p:cNvSpPr>
          <p:nvPr>
            <p:ph type="title"/>
          </p:nvPr>
        </p:nvSpPr>
        <p:spPr>
          <a:xfrm>
            <a:off x="2826775" y="3175950"/>
            <a:ext cx="3490500" cy="53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225" name="Google Shape;225;p14"/>
          <p:cNvSpPr txBox="1">
            <a:spLocks noGrp="1"/>
          </p:cNvSpPr>
          <p:nvPr>
            <p:ph type="subTitle" idx="1"/>
          </p:nvPr>
        </p:nvSpPr>
        <p:spPr>
          <a:xfrm>
            <a:off x="1458150" y="1435650"/>
            <a:ext cx="6227700" cy="174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226" name="Google Shape;226;p14"/>
          <p:cNvSpPr/>
          <p:nvPr/>
        </p:nvSpPr>
        <p:spPr>
          <a:xfrm rot="1655240" flipH="1">
            <a:off x="-334569" y="4228335"/>
            <a:ext cx="1338583" cy="1187701"/>
          </a:xfrm>
          <a:custGeom>
            <a:avLst/>
            <a:gdLst/>
            <a:ahLst/>
            <a:cxnLst/>
            <a:rect l="l" t="t" r="r" b="b"/>
            <a:pathLst>
              <a:path w="4978" h="4417" extrusionOk="0">
                <a:moveTo>
                  <a:pt x="4001" y="1"/>
                </a:moveTo>
                <a:cubicBezTo>
                  <a:pt x="3712" y="1"/>
                  <a:pt x="3380" y="113"/>
                  <a:pt x="3031" y="450"/>
                </a:cubicBezTo>
                <a:cubicBezTo>
                  <a:pt x="2820" y="319"/>
                  <a:pt x="2593" y="259"/>
                  <a:pt x="2373" y="259"/>
                </a:cubicBezTo>
                <a:cubicBezTo>
                  <a:pt x="1764" y="259"/>
                  <a:pt x="1219" y="720"/>
                  <a:pt x="1286" y="1386"/>
                </a:cubicBezTo>
                <a:cubicBezTo>
                  <a:pt x="1240" y="1383"/>
                  <a:pt x="1196" y="1381"/>
                  <a:pt x="1153" y="1381"/>
                </a:cubicBezTo>
                <a:cubicBezTo>
                  <a:pt x="401" y="1381"/>
                  <a:pt x="58" y="1874"/>
                  <a:pt x="1" y="2372"/>
                </a:cubicBezTo>
                <a:lnTo>
                  <a:pt x="3961" y="4417"/>
                </a:lnTo>
                <a:lnTo>
                  <a:pt x="4978" y="450"/>
                </a:lnTo>
                <a:cubicBezTo>
                  <a:pt x="4978" y="450"/>
                  <a:pt x="4578" y="1"/>
                  <a:pt x="400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7" name="Google Shape;227;p14"/>
          <p:cNvSpPr/>
          <p:nvPr/>
        </p:nvSpPr>
        <p:spPr>
          <a:xfrm rot="-6250578">
            <a:off x="8306529" y="-75498"/>
            <a:ext cx="1338578" cy="1187697"/>
          </a:xfrm>
          <a:custGeom>
            <a:avLst/>
            <a:gdLst/>
            <a:ahLst/>
            <a:cxnLst/>
            <a:rect l="l" t="t" r="r" b="b"/>
            <a:pathLst>
              <a:path w="4978" h="4417" extrusionOk="0">
                <a:moveTo>
                  <a:pt x="4001" y="1"/>
                </a:moveTo>
                <a:cubicBezTo>
                  <a:pt x="3712" y="1"/>
                  <a:pt x="3380" y="113"/>
                  <a:pt x="3031" y="450"/>
                </a:cubicBezTo>
                <a:cubicBezTo>
                  <a:pt x="2820" y="319"/>
                  <a:pt x="2593" y="259"/>
                  <a:pt x="2373" y="259"/>
                </a:cubicBezTo>
                <a:cubicBezTo>
                  <a:pt x="1764" y="259"/>
                  <a:pt x="1219" y="720"/>
                  <a:pt x="1286" y="1386"/>
                </a:cubicBezTo>
                <a:cubicBezTo>
                  <a:pt x="1240" y="1383"/>
                  <a:pt x="1196" y="1381"/>
                  <a:pt x="1153" y="1381"/>
                </a:cubicBezTo>
                <a:cubicBezTo>
                  <a:pt x="401" y="1381"/>
                  <a:pt x="58" y="1874"/>
                  <a:pt x="1" y="2372"/>
                </a:cubicBezTo>
                <a:lnTo>
                  <a:pt x="3961" y="4417"/>
                </a:lnTo>
                <a:lnTo>
                  <a:pt x="4978" y="450"/>
                </a:lnTo>
                <a:cubicBezTo>
                  <a:pt x="4978" y="450"/>
                  <a:pt x="4578" y="1"/>
                  <a:pt x="400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8" name="Google Shape;228;p14"/>
          <p:cNvSpPr/>
          <p:nvPr/>
        </p:nvSpPr>
        <p:spPr>
          <a:xfrm flipH="1">
            <a:off x="96149" y="59685"/>
            <a:ext cx="196662" cy="215699"/>
          </a:xfrm>
          <a:custGeom>
            <a:avLst/>
            <a:gdLst/>
            <a:ahLst/>
            <a:cxnLst/>
            <a:rect l="l" t="t" r="r" b="b"/>
            <a:pathLst>
              <a:path w="1084" h="1189" extrusionOk="0">
                <a:moveTo>
                  <a:pt x="542" y="1"/>
                </a:moveTo>
                <a:cubicBezTo>
                  <a:pt x="533" y="1"/>
                  <a:pt x="524" y="7"/>
                  <a:pt x="521" y="19"/>
                </a:cubicBezTo>
                <a:cubicBezTo>
                  <a:pt x="459" y="417"/>
                  <a:pt x="380" y="509"/>
                  <a:pt x="19" y="570"/>
                </a:cubicBezTo>
                <a:cubicBezTo>
                  <a:pt x="0" y="576"/>
                  <a:pt x="0" y="613"/>
                  <a:pt x="19" y="619"/>
                </a:cubicBezTo>
                <a:cubicBezTo>
                  <a:pt x="380" y="680"/>
                  <a:pt x="459" y="772"/>
                  <a:pt x="521" y="1170"/>
                </a:cubicBezTo>
                <a:cubicBezTo>
                  <a:pt x="524" y="1182"/>
                  <a:pt x="533" y="1188"/>
                  <a:pt x="542" y="1188"/>
                </a:cubicBezTo>
                <a:cubicBezTo>
                  <a:pt x="551" y="1188"/>
                  <a:pt x="560" y="1182"/>
                  <a:pt x="564" y="1170"/>
                </a:cubicBezTo>
                <a:cubicBezTo>
                  <a:pt x="625" y="772"/>
                  <a:pt x="704" y="680"/>
                  <a:pt x="1066" y="619"/>
                </a:cubicBezTo>
                <a:cubicBezTo>
                  <a:pt x="1084" y="613"/>
                  <a:pt x="1084" y="576"/>
                  <a:pt x="1066" y="570"/>
                </a:cubicBezTo>
                <a:cubicBezTo>
                  <a:pt x="704" y="509"/>
                  <a:pt x="625" y="417"/>
                  <a:pt x="564" y="19"/>
                </a:cubicBezTo>
                <a:cubicBezTo>
                  <a:pt x="560" y="7"/>
                  <a:pt x="551" y="1"/>
                  <a:pt x="542" y="1"/>
                </a:cubicBezTo>
                <a:close/>
              </a:path>
            </a:pathLst>
          </a:custGeom>
          <a:solidFill>
            <a:srgbClr val="FFEC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9" name="Google Shape;229;p14"/>
          <p:cNvSpPr/>
          <p:nvPr/>
        </p:nvSpPr>
        <p:spPr>
          <a:xfrm flipH="1">
            <a:off x="419937" y="80075"/>
            <a:ext cx="79950" cy="67985"/>
          </a:xfrm>
          <a:custGeom>
            <a:avLst/>
            <a:gdLst/>
            <a:ahLst/>
            <a:cxnLst/>
            <a:rect l="l" t="t" r="r" b="b"/>
            <a:pathLst>
              <a:path w="521" h="443" extrusionOk="0">
                <a:moveTo>
                  <a:pt x="300" y="0"/>
                </a:moveTo>
                <a:cubicBezTo>
                  <a:pt x="104" y="0"/>
                  <a:pt x="0" y="239"/>
                  <a:pt x="141" y="380"/>
                </a:cubicBezTo>
                <a:cubicBezTo>
                  <a:pt x="186" y="423"/>
                  <a:pt x="241" y="442"/>
                  <a:pt x="295" y="442"/>
                </a:cubicBezTo>
                <a:cubicBezTo>
                  <a:pt x="410" y="442"/>
                  <a:pt x="521" y="354"/>
                  <a:pt x="521" y="221"/>
                </a:cubicBezTo>
                <a:cubicBezTo>
                  <a:pt x="521" y="98"/>
                  <a:pt x="423" y="0"/>
                  <a:pt x="300" y="0"/>
                </a:cubicBezTo>
                <a:close/>
              </a:path>
            </a:pathLst>
          </a:custGeom>
          <a:solidFill>
            <a:srgbClr val="FFEC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14"/>
          <p:cNvSpPr/>
          <p:nvPr/>
        </p:nvSpPr>
        <p:spPr>
          <a:xfrm flipH="1">
            <a:off x="8772350" y="5023225"/>
            <a:ext cx="79950" cy="67985"/>
          </a:xfrm>
          <a:custGeom>
            <a:avLst/>
            <a:gdLst/>
            <a:ahLst/>
            <a:cxnLst/>
            <a:rect l="l" t="t" r="r" b="b"/>
            <a:pathLst>
              <a:path w="521" h="443" extrusionOk="0">
                <a:moveTo>
                  <a:pt x="300" y="0"/>
                </a:moveTo>
                <a:cubicBezTo>
                  <a:pt x="104" y="0"/>
                  <a:pt x="0" y="239"/>
                  <a:pt x="141" y="380"/>
                </a:cubicBezTo>
                <a:cubicBezTo>
                  <a:pt x="186" y="423"/>
                  <a:pt x="241" y="442"/>
                  <a:pt x="295" y="442"/>
                </a:cubicBezTo>
                <a:cubicBezTo>
                  <a:pt x="410" y="442"/>
                  <a:pt x="521" y="354"/>
                  <a:pt x="521" y="221"/>
                </a:cubicBezTo>
                <a:cubicBezTo>
                  <a:pt x="521" y="98"/>
                  <a:pt x="423" y="0"/>
                  <a:pt x="300" y="0"/>
                </a:cubicBezTo>
                <a:close/>
              </a:path>
            </a:pathLst>
          </a:custGeom>
          <a:solidFill>
            <a:srgbClr val="FFEC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1" name="Google Shape;231;p14"/>
          <p:cNvSpPr/>
          <p:nvPr/>
        </p:nvSpPr>
        <p:spPr>
          <a:xfrm flipH="1">
            <a:off x="8918549" y="4848135"/>
            <a:ext cx="196662" cy="215699"/>
          </a:xfrm>
          <a:custGeom>
            <a:avLst/>
            <a:gdLst/>
            <a:ahLst/>
            <a:cxnLst/>
            <a:rect l="l" t="t" r="r" b="b"/>
            <a:pathLst>
              <a:path w="1084" h="1189" extrusionOk="0">
                <a:moveTo>
                  <a:pt x="542" y="1"/>
                </a:moveTo>
                <a:cubicBezTo>
                  <a:pt x="533" y="1"/>
                  <a:pt x="524" y="7"/>
                  <a:pt x="521" y="19"/>
                </a:cubicBezTo>
                <a:cubicBezTo>
                  <a:pt x="459" y="417"/>
                  <a:pt x="380" y="509"/>
                  <a:pt x="19" y="570"/>
                </a:cubicBezTo>
                <a:cubicBezTo>
                  <a:pt x="0" y="576"/>
                  <a:pt x="0" y="613"/>
                  <a:pt x="19" y="619"/>
                </a:cubicBezTo>
                <a:cubicBezTo>
                  <a:pt x="380" y="680"/>
                  <a:pt x="459" y="772"/>
                  <a:pt x="521" y="1170"/>
                </a:cubicBezTo>
                <a:cubicBezTo>
                  <a:pt x="524" y="1182"/>
                  <a:pt x="533" y="1188"/>
                  <a:pt x="542" y="1188"/>
                </a:cubicBezTo>
                <a:cubicBezTo>
                  <a:pt x="551" y="1188"/>
                  <a:pt x="560" y="1182"/>
                  <a:pt x="564" y="1170"/>
                </a:cubicBezTo>
                <a:cubicBezTo>
                  <a:pt x="625" y="772"/>
                  <a:pt x="704" y="680"/>
                  <a:pt x="1066" y="619"/>
                </a:cubicBezTo>
                <a:cubicBezTo>
                  <a:pt x="1084" y="613"/>
                  <a:pt x="1084" y="576"/>
                  <a:pt x="1066" y="570"/>
                </a:cubicBezTo>
                <a:cubicBezTo>
                  <a:pt x="704" y="509"/>
                  <a:pt x="625" y="417"/>
                  <a:pt x="564" y="19"/>
                </a:cubicBezTo>
                <a:cubicBezTo>
                  <a:pt x="560" y="7"/>
                  <a:pt x="551" y="1"/>
                  <a:pt x="542" y="1"/>
                </a:cubicBezTo>
                <a:close/>
              </a:path>
            </a:pathLst>
          </a:custGeom>
          <a:solidFill>
            <a:srgbClr val="FFEC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CUSTOM_1"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20"/>
          <p:cNvSpPr/>
          <p:nvPr/>
        </p:nvSpPr>
        <p:spPr>
          <a:xfrm rot="-5400000">
            <a:off x="2040034" y="-1915424"/>
            <a:ext cx="5063890" cy="8974308"/>
          </a:xfrm>
          <a:custGeom>
            <a:avLst/>
            <a:gdLst/>
            <a:ahLst/>
            <a:cxnLst/>
            <a:rect l="l" t="t" r="r" b="b"/>
            <a:pathLst>
              <a:path w="43479" h="61605" extrusionOk="0">
                <a:moveTo>
                  <a:pt x="12368" y="0"/>
                </a:moveTo>
                <a:cubicBezTo>
                  <a:pt x="11776" y="0"/>
                  <a:pt x="11185" y="92"/>
                  <a:pt x="10616" y="276"/>
                </a:cubicBezTo>
                <a:cubicBezTo>
                  <a:pt x="10168" y="415"/>
                  <a:pt x="9703" y="485"/>
                  <a:pt x="9239" y="485"/>
                </a:cubicBezTo>
                <a:cubicBezTo>
                  <a:pt x="8765" y="485"/>
                  <a:pt x="8291" y="412"/>
                  <a:pt x="7837" y="263"/>
                </a:cubicBezTo>
                <a:cubicBezTo>
                  <a:pt x="7272" y="87"/>
                  <a:pt x="6693" y="2"/>
                  <a:pt x="6119" y="2"/>
                </a:cubicBezTo>
                <a:cubicBezTo>
                  <a:pt x="4618" y="2"/>
                  <a:pt x="3152" y="589"/>
                  <a:pt x="2058" y="1684"/>
                </a:cubicBezTo>
                <a:cubicBezTo>
                  <a:pt x="545" y="3190"/>
                  <a:pt x="1" y="5418"/>
                  <a:pt x="643" y="7456"/>
                </a:cubicBezTo>
                <a:cubicBezTo>
                  <a:pt x="931" y="8362"/>
                  <a:pt x="937" y="9342"/>
                  <a:pt x="656" y="10248"/>
                </a:cubicBezTo>
                <a:cubicBezTo>
                  <a:pt x="288" y="11393"/>
                  <a:pt x="288" y="12617"/>
                  <a:pt x="656" y="13762"/>
                </a:cubicBezTo>
                <a:cubicBezTo>
                  <a:pt x="937" y="14656"/>
                  <a:pt x="937" y="15617"/>
                  <a:pt x="656" y="16511"/>
                </a:cubicBezTo>
                <a:cubicBezTo>
                  <a:pt x="288" y="17655"/>
                  <a:pt x="288" y="18886"/>
                  <a:pt x="656" y="20031"/>
                </a:cubicBezTo>
                <a:cubicBezTo>
                  <a:pt x="937" y="20924"/>
                  <a:pt x="937" y="21886"/>
                  <a:pt x="656" y="22773"/>
                </a:cubicBezTo>
                <a:cubicBezTo>
                  <a:pt x="288" y="23918"/>
                  <a:pt x="288" y="25149"/>
                  <a:pt x="656" y="26293"/>
                </a:cubicBezTo>
                <a:cubicBezTo>
                  <a:pt x="937" y="27187"/>
                  <a:pt x="937" y="28148"/>
                  <a:pt x="656" y="29042"/>
                </a:cubicBezTo>
                <a:cubicBezTo>
                  <a:pt x="288" y="30187"/>
                  <a:pt x="288" y="31417"/>
                  <a:pt x="656" y="32562"/>
                </a:cubicBezTo>
                <a:cubicBezTo>
                  <a:pt x="937" y="33456"/>
                  <a:pt x="937" y="34417"/>
                  <a:pt x="656" y="35311"/>
                </a:cubicBezTo>
                <a:cubicBezTo>
                  <a:pt x="288" y="36456"/>
                  <a:pt x="288" y="37686"/>
                  <a:pt x="656" y="38831"/>
                </a:cubicBezTo>
                <a:cubicBezTo>
                  <a:pt x="937" y="39718"/>
                  <a:pt x="937" y="40680"/>
                  <a:pt x="656" y="41573"/>
                </a:cubicBezTo>
                <a:cubicBezTo>
                  <a:pt x="288" y="42718"/>
                  <a:pt x="288" y="43949"/>
                  <a:pt x="656" y="45093"/>
                </a:cubicBezTo>
                <a:cubicBezTo>
                  <a:pt x="937" y="45987"/>
                  <a:pt x="937" y="46948"/>
                  <a:pt x="656" y="47842"/>
                </a:cubicBezTo>
                <a:cubicBezTo>
                  <a:pt x="288" y="48987"/>
                  <a:pt x="288" y="50211"/>
                  <a:pt x="656" y="51356"/>
                </a:cubicBezTo>
                <a:cubicBezTo>
                  <a:pt x="937" y="52262"/>
                  <a:pt x="931" y="53242"/>
                  <a:pt x="643" y="54148"/>
                </a:cubicBezTo>
                <a:cubicBezTo>
                  <a:pt x="1" y="56186"/>
                  <a:pt x="545" y="58415"/>
                  <a:pt x="2058" y="59921"/>
                </a:cubicBezTo>
                <a:cubicBezTo>
                  <a:pt x="3152" y="61015"/>
                  <a:pt x="4618" y="61602"/>
                  <a:pt x="6119" y="61602"/>
                </a:cubicBezTo>
                <a:cubicBezTo>
                  <a:pt x="6693" y="61602"/>
                  <a:pt x="7272" y="61517"/>
                  <a:pt x="7837" y="61341"/>
                </a:cubicBezTo>
                <a:cubicBezTo>
                  <a:pt x="8291" y="61192"/>
                  <a:pt x="8765" y="61119"/>
                  <a:pt x="9239" y="61119"/>
                </a:cubicBezTo>
                <a:cubicBezTo>
                  <a:pt x="9703" y="61119"/>
                  <a:pt x="10168" y="61189"/>
                  <a:pt x="10616" y="61329"/>
                </a:cubicBezTo>
                <a:cubicBezTo>
                  <a:pt x="11185" y="61512"/>
                  <a:pt x="11778" y="61604"/>
                  <a:pt x="12370" y="61604"/>
                </a:cubicBezTo>
                <a:cubicBezTo>
                  <a:pt x="12962" y="61604"/>
                  <a:pt x="13554" y="61512"/>
                  <a:pt x="14124" y="61329"/>
                </a:cubicBezTo>
                <a:cubicBezTo>
                  <a:pt x="14568" y="61185"/>
                  <a:pt x="15028" y="61113"/>
                  <a:pt x="15490" y="61113"/>
                </a:cubicBezTo>
                <a:cubicBezTo>
                  <a:pt x="15951" y="61113"/>
                  <a:pt x="16413" y="61185"/>
                  <a:pt x="16860" y="61329"/>
                </a:cubicBezTo>
                <a:cubicBezTo>
                  <a:pt x="17430" y="61509"/>
                  <a:pt x="18022" y="61599"/>
                  <a:pt x="18614" y="61599"/>
                </a:cubicBezTo>
                <a:cubicBezTo>
                  <a:pt x="19206" y="61599"/>
                  <a:pt x="19799" y="61509"/>
                  <a:pt x="20368" y="61329"/>
                </a:cubicBezTo>
                <a:cubicBezTo>
                  <a:pt x="20815" y="61185"/>
                  <a:pt x="21277" y="61113"/>
                  <a:pt x="21739" y="61113"/>
                </a:cubicBezTo>
                <a:cubicBezTo>
                  <a:pt x="22200" y="61113"/>
                  <a:pt x="22661" y="61185"/>
                  <a:pt x="23105" y="61329"/>
                </a:cubicBezTo>
                <a:cubicBezTo>
                  <a:pt x="23677" y="61512"/>
                  <a:pt x="24269" y="61604"/>
                  <a:pt x="24862" y="61604"/>
                </a:cubicBezTo>
                <a:cubicBezTo>
                  <a:pt x="25454" y="61604"/>
                  <a:pt x="26046" y="61512"/>
                  <a:pt x="26618" y="61329"/>
                </a:cubicBezTo>
                <a:cubicBezTo>
                  <a:pt x="27062" y="61185"/>
                  <a:pt x="27523" y="61113"/>
                  <a:pt x="27984" y="61113"/>
                </a:cubicBezTo>
                <a:cubicBezTo>
                  <a:pt x="28446" y="61113"/>
                  <a:pt x="28908" y="61185"/>
                  <a:pt x="29355" y="61329"/>
                </a:cubicBezTo>
                <a:cubicBezTo>
                  <a:pt x="29924" y="61512"/>
                  <a:pt x="30515" y="61604"/>
                  <a:pt x="31106" y="61604"/>
                </a:cubicBezTo>
                <a:cubicBezTo>
                  <a:pt x="31697" y="61604"/>
                  <a:pt x="32287" y="61512"/>
                  <a:pt x="32857" y="61329"/>
                </a:cubicBezTo>
                <a:cubicBezTo>
                  <a:pt x="33305" y="61189"/>
                  <a:pt x="33770" y="61119"/>
                  <a:pt x="34234" y="61119"/>
                </a:cubicBezTo>
                <a:cubicBezTo>
                  <a:pt x="34709" y="61119"/>
                  <a:pt x="35184" y="61192"/>
                  <a:pt x="35642" y="61341"/>
                </a:cubicBezTo>
                <a:cubicBezTo>
                  <a:pt x="36205" y="61517"/>
                  <a:pt x="36783" y="61602"/>
                  <a:pt x="37356" y="61602"/>
                </a:cubicBezTo>
                <a:cubicBezTo>
                  <a:pt x="38857" y="61602"/>
                  <a:pt x="40325" y="61015"/>
                  <a:pt x="41415" y="59921"/>
                </a:cubicBezTo>
                <a:cubicBezTo>
                  <a:pt x="42927" y="58415"/>
                  <a:pt x="43472" y="56186"/>
                  <a:pt x="42835" y="54148"/>
                </a:cubicBezTo>
                <a:cubicBezTo>
                  <a:pt x="42541" y="53242"/>
                  <a:pt x="42535" y="52262"/>
                  <a:pt x="42823" y="51356"/>
                </a:cubicBezTo>
                <a:cubicBezTo>
                  <a:pt x="43007" y="50787"/>
                  <a:pt x="43099" y="50193"/>
                  <a:pt x="43099" y="49599"/>
                </a:cubicBezTo>
                <a:cubicBezTo>
                  <a:pt x="43099" y="48999"/>
                  <a:pt x="43007" y="48405"/>
                  <a:pt x="42823" y="47842"/>
                </a:cubicBezTo>
                <a:cubicBezTo>
                  <a:pt x="42535" y="46948"/>
                  <a:pt x="42535" y="45987"/>
                  <a:pt x="42823" y="45093"/>
                </a:cubicBezTo>
                <a:cubicBezTo>
                  <a:pt x="43190" y="43949"/>
                  <a:pt x="43190" y="42718"/>
                  <a:pt x="42823" y="41573"/>
                </a:cubicBezTo>
                <a:cubicBezTo>
                  <a:pt x="42535" y="40680"/>
                  <a:pt x="42535" y="39718"/>
                  <a:pt x="42823" y="38825"/>
                </a:cubicBezTo>
                <a:cubicBezTo>
                  <a:pt x="43190" y="37680"/>
                  <a:pt x="43190" y="36449"/>
                  <a:pt x="42823" y="35305"/>
                </a:cubicBezTo>
                <a:cubicBezTo>
                  <a:pt x="42535" y="34417"/>
                  <a:pt x="42535" y="33456"/>
                  <a:pt x="42823" y="32562"/>
                </a:cubicBezTo>
                <a:cubicBezTo>
                  <a:pt x="43190" y="31417"/>
                  <a:pt x="43190" y="30187"/>
                  <a:pt x="42823" y="29042"/>
                </a:cubicBezTo>
                <a:cubicBezTo>
                  <a:pt x="42535" y="28148"/>
                  <a:pt x="42535" y="27187"/>
                  <a:pt x="42823" y="26293"/>
                </a:cubicBezTo>
                <a:cubicBezTo>
                  <a:pt x="43190" y="25149"/>
                  <a:pt x="43190" y="23918"/>
                  <a:pt x="42823" y="22773"/>
                </a:cubicBezTo>
                <a:cubicBezTo>
                  <a:pt x="42535" y="21886"/>
                  <a:pt x="42535" y="20924"/>
                  <a:pt x="42823" y="20031"/>
                </a:cubicBezTo>
                <a:cubicBezTo>
                  <a:pt x="43190" y="18886"/>
                  <a:pt x="43190" y="17655"/>
                  <a:pt x="42823" y="16511"/>
                </a:cubicBezTo>
                <a:cubicBezTo>
                  <a:pt x="42535" y="15617"/>
                  <a:pt x="42535" y="14656"/>
                  <a:pt x="42823" y="13762"/>
                </a:cubicBezTo>
                <a:cubicBezTo>
                  <a:pt x="43190" y="12617"/>
                  <a:pt x="43190" y="11393"/>
                  <a:pt x="42823" y="10248"/>
                </a:cubicBezTo>
                <a:cubicBezTo>
                  <a:pt x="42541" y="9342"/>
                  <a:pt x="42541" y="8362"/>
                  <a:pt x="42835" y="7456"/>
                </a:cubicBezTo>
                <a:cubicBezTo>
                  <a:pt x="43478" y="5418"/>
                  <a:pt x="42927" y="3190"/>
                  <a:pt x="41415" y="1684"/>
                </a:cubicBezTo>
                <a:cubicBezTo>
                  <a:pt x="40325" y="589"/>
                  <a:pt x="38857" y="2"/>
                  <a:pt x="37356" y="2"/>
                </a:cubicBezTo>
                <a:cubicBezTo>
                  <a:pt x="36783" y="2"/>
                  <a:pt x="36205" y="87"/>
                  <a:pt x="35642" y="263"/>
                </a:cubicBezTo>
                <a:cubicBezTo>
                  <a:pt x="35184" y="412"/>
                  <a:pt x="34711" y="485"/>
                  <a:pt x="34237" y="485"/>
                </a:cubicBezTo>
                <a:cubicBezTo>
                  <a:pt x="33774" y="485"/>
                  <a:pt x="33311" y="415"/>
                  <a:pt x="32863" y="276"/>
                </a:cubicBezTo>
                <a:cubicBezTo>
                  <a:pt x="32290" y="92"/>
                  <a:pt x="31698" y="0"/>
                  <a:pt x="31107" y="0"/>
                </a:cubicBezTo>
                <a:cubicBezTo>
                  <a:pt x="30515" y="0"/>
                  <a:pt x="29924" y="92"/>
                  <a:pt x="29355" y="276"/>
                </a:cubicBezTo>
                <a:cubicBezTo>
                  <a:pt x="28911" y="419"/>
                  <a:pt x="28449" y="491"/>
                  <a:pt x="27987" y="491"/>
                </a:cubicBezTo>
                <a:cubicBezTo>
                  <a:pt x="27525" y="491"/>
                  <a:pt x="27062" y="419"/>
                  <a:pt x="26618" y="276"/>
                </a:cubicBezTo>
                <a:cubicBezTo>
                  <a:pt x="26046" y="92"/>
                  <a:pt x="25454" y="0"/>
                  <a:pt x="24862" y="0"/>
                </a:cubicBezTo>
                <a:cubicBezTo>
                  <a:pt x="24271" y="0"/>
                  <a:pt x="23680" y="92"/>
                  <a:pt x="23111" y="276"/>
                </a:cubicBezTo>
                <a:cubicBezTo>
                  <a:pt x="22664" y="419"/>
                  <a:pt x="22202" y="491"/>
                  <a:pt x="21739" y="491"/>
                </a:cubicBezTo>
                <a:cubicBezTo>
                  <a:pt x="21277" y="491"/>
                  <a:pt x="20815" y="419"/>
                  <a:pt x="20368" y="276"/>
                </a:cubicBezTo>
                <a:cubicBezTo>
                  <a:pt x="19799" y="92"/>
                  <a:pt x="19206" y="0"/>
                  <a:pt x="18614" y="0"/>
                </a:cubicBezTo>
                <a:cubicBezTo>
                  <a:pt x="18022" y="0"/>
                  <a:pt x="17430" y="92"/>
                  <a:pt x="16860" y="276"/>
                </a:cubicBezTo>
                <a:cubicBezTo>
                  <a:pt x="16416" y="419"/>
                  <a:pt x="15954" y="491"/>
                  <a:pt x="15492" y="491"/>
                </a:cubicBezTo>
                <a:cubicBezTo>
                  <a:pt x="15030" y="491"/>
                  <a:pt x="14568" y="419"/>
                  <a:pt x="14124" y="276"/>
                </a:cubicBezTo>
                <a:cubicBezTo>
                  <a:pt x="13551" y="92"/>
                  <a:pt x="12959" y="0"/>
                  <a:pt x="1236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</a:t>
            </a:r>
            <a:endParaRPr/>
          </a:p>
        </p:txBody>
      </p:sp>
      <p:sp>
        <p:nvSpPr>
          <p:cNvPr id="345" name="Google Shape;345;p20"/>
          <p:cNvSpPr txBox="1">
            <a:spLocks noGrp="1"/>
          </p:cNvSpPr>
          <p:nvPr>
            <p:ph type="subTitle" idx="1"/>
          </p:nvPr>
        </p:nvSpPr>
        <p:spPr>
          <a:xfrm>
            <a:off x="2441100" y="3037325"/>
            <a:ext cx="4262100" cy="63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6" name="Google Shape;346;p20"/>
          <p:cNvSpPr txBox="1">
            <a:spLocks noGrp="1"/>
          </p:cNvSpPr>
          <p:nvPr>
            <p:ph type="title"/>
          </p:nvPr>
        </p:nvSpPr>
        <p:spPr>
          <a:xfrm>
            <a:off x="2008500" y="1585938"/>
            <a:ext cx="5127000" cy="96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100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347" name="Google Shape;347;p20"/>
          <p:cNvSpPr/>
          <p:nvPr/>
        </p:nvSpPr>
        <p:spPr>
          <a:xfrm rot="6250578" flipH="1">
            <a:off x="-499362" y="-75498"/>
            <a:ext cx="1338578" cy="1187697"/>
          </a:xfrm>
          <a:custGeom>
            <a:avLst/>
            <a:gdLst/>
            <a:ahLst/>
            <a:cxnLst/>
            <a:rect l="l" t="t" r="r" b="b"/>
            <a:pathLst>
              <a:path w="4978" h="4417" extrusionOk="0">
                <a:moveTo>
                  <a:pt x="4001" y="1"/>
                </a:moveTo>
                <a:cubicBezTo>
                  <a:pt x="3712" y="1"/>
                  <a:pt x="3380" y="113"/>
                  <a:pt x="3031" y="450"/>
                </a:cubicBezTo>
                <a:cubicBezTo>
                  <a:pt x="2820" y="319"/>
                  <a:pt x="2593" y="259"/>
                  <a:pt x="2373" y="259"/>
                </a:cubicBezTo>
                <a:cubicBezTo>
                  <a:pt x="1764" y="259"/>
                  <a:pt x="1219" y="720"/>
                  <a:pt x="1286" y="1386"/>
                </a:cubicBezTo>
                <a:cubicBezTo>
                  <a:pt x="1240" y="1383"/>
                  <a:pt x="1196" y="1381"/>
                  <a:pt x="1153" y="1381"/>
                </a:cubicBezTo>
                <a:cubicBezTo>
                  <a:pt x="401" y="1381"/>
                  <a:pt x="58" y="1874"/>
                  <a:pt x="1" y="2372"/>
                </a:cubicBezTo>
                <a:lnTo>
                  <a:pt x="3961" y="4417"/>
                </a:lnTo>
                <a:lnTo>
                  <a:pt x="4978" y="450"/>
                </a:lnTo>
                <a:cubicBezTo>
                  <a:pt x="4978" y="450"/>
                  <a:pt x="4578" y="1"/>
                  <a:pt x="400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48" name="Google Shape;348;p20"/>
          <p:cNvGrpSpPr/>
          <p:nvPr/>
        </p:nvGrpSpPr>
        <p:grpSpPr>
          <a:xfrm>
            <a:off x="8046351" y="-1041512"/>
            <a:ext cx="2195290" cy="2083019"/>
            <a:chOff x="1046675" y="238125"/>
            <a:chExt cx="5511650" cy="5229775"/>
          </a:xfrm>
        </p:grpSpPr>
        <p:sp>
          <p:nvSpPr>
            <p:cNvPr id="349" name="Google Shape;349;p20"/>
            <p:cNvSpPr/>
            <p:nvPr/>
          </p:nvSpPr>
          <p:spPr>
            <a:xfrm>
              <a:off x="1046675" y="238125"/>
              <a:ext cx="5511650" cy="5229775"/>
            </a:xfrm>
            <a:custGeom>
              <a:avLst/>
              <a:gdLst/>
              <a:ahLst/>
              <a:cxnLst/>
              <a:rect l="l" t="t" r="r" b="b"/>
              <a:pathLst>
                <a:path w="220466" h="209191" extrusionOk="0">
                  <a:moveTo>
                    <a:pt x="91281" y="0"/>
                  </a:moveTo>
                  <a:cubicBezTo>
                    <a:pt x="88403" y="0"/>
                    <a:pt x="85404" y="360"/>
                    <a:pt x="82645" y="1199"/>
                  </a:cubicBezTo>
                  <a:cubicBezTo>
                    <a:pt x="73289" y="3838"/>
                    <a:pt x="65492" y="10196"/>
                    <a:pt x="61054" y="18832"/>
                  </a:cubicBezTo>
                  <a:lnTo>
                    <a:pt x="59495" y="18832"/>
                  </a:lnTo>
                  <a:cubicBezTo>
                    <a:pt x="59217" y="18825"/>
                    <a:pt x="58939" y="18822"/>
                    <a:pt x="58663" y="18822"/>
                  </a:cubicBezTo>
                  <a:cubicBezTo>
                    <a:pt x="39138" y="18822"/>
                    <a:pt x="23527" y="35423"/>
                    <a:pt x="24710" y="55056"/>
                  </a:cubicBezTo>
                  <a:cubicBezTo>
                    <a:pt x="6238" y="64172"/>
                    <a:pt x="0" y="87442"/>
                    <a:pt x="11516" y="104595"/>
                  </a:cubicBezTo>
                  <a:cubicBezTo>
                    <a:pt x="0" y="121628"/>
                    <a:pt x="6238" y="144898"/>
                    <a:pt x="24710" y="154014"/>
                  </a:cubicBezTo>
                  <a:cubicBezTo>
                    <a:pt x="23409" y="173647"/>
                    <a:pt x="39018" y="190248"/>
                    <a:pt x="58658" y="190248"/>
                  </a:cubicBezTo>
                  <a:cubicBezTo>
                    <a:pt x="58936" y="190248"/>
                    <a:pt x="59215" y="190245"/>
                    <a:pt x="59495" y="190238"/>
                  </a:cubicBezTo>
                  <a:lnTo>
                    <a:pt x="61534" y="190238"/>
                  </a:lnTo>
                  <a:cubicBezTo>
                    <a:pt x="65972" y="198995"/>
                    <a:pt x="74009" y="205472"/>
                    <a:pt x="83485" y="208111"/>
                  </a:cubicBezTo>
                  <a:cubicBezTo>
                    <a:pt x="86243" y="208830"/>
                    <a:pt x="89122" y="209190"/>
                    <a:pt x="92001" y="209190"/>
                  </a:cubicBezTo>
                  <a:cubicBezTo>
                    <a:pt x="98838" y="209190"/>
                    <a:pt x="105555" y="207151"/>
                    <a:pt x="111193" y="203433"/>
                  </a:cubicBezTo>
                  <a:cubicBezTo>
                    <a:pt x="116830" y="206911"/>
                    <a:pt x="123427" y="208830"/>
                    <a:pt x="130025" y="208830"/>
                  </a:cubicBezTo>
                  <a:cubicBezTo>
                    <a:pt x="133023" y="208830"/>
                    <a:pt x="135902" y="208470"/>
                    <a:pt x="138781" y="207631"/>
                  </a:cubicBezTo>
                  <a:cubicBezTo>
                    <a:pt x="148257" y="204992"/>
                    <a:pt x="156053" y="198515"/>
                    <a:pt x="160492" y="189759"/>
                  </a:cubicBezTo>
                  <a:lnTo>
                    <a:pt x="161571" y="189759"/>
                  </a:lnTo>
                  <a:cubicBezTo>
                    <a:pt x="161781" y="189762"/>
                    <a:pt x="161990" y="189764"/>
                    <a:pt x="162198" y="189764"/>
                  </a:cubicBezTo>
                  <a:cubicBezTo>
                    <a:pt x="181939" y="189764"/>
                    <a:pt x="197780" y="172996"/>
                    <a:pt x="196356" y="153174"/>
                  </a:cubicBezTo>
                  <a:cubicBezTo>
                    <a:pt x="214468" y="143818"/>
                    <a:pt x="220466" y="120668"/>
                    <a:pt x="209071" y="103635"/>
                  </a:cubicBezTo>
                  <a:cubicBezTo>
                    <a:pt x="220226" y="86483"/>
                    <a:pt x="213869" y="63453"/>
                    <a:pt x="195397" y="54457"/>
                  </a:cubicBezTo>
                  <a:cubicBezTo>
                    <a:pt x="196464" y="34878"/>
                    <a:pt x="180864" y="18586"/>
                    <a:pt x="161369" y="18586"/>
                  </a:cubicBezTo>
                  <a:cubicBezTo>
                    <a:pt x="161157" y="18586"/>
                    <a:pt x="160944" y="18588"/>
                    <a:pt x="160731" y="18592"/>
                  </a:cubicBezTo>
                  <a:lnTo>
                    <a:pt x="159772" y="18592"/>
                  </a:lnTo>
                  <a:cubicBezTo>
                    <a:pt x="155214" y="9956"/>
                    <a:pt x="147417" y="3718"/>
                    <a:pt x="138061" y="1080"/>
                  </a:cubicBezTo>
                  <a:cubicBezTo>
                    <a:pt x="135302" y="360"/>
                    <a:pt x="132544" y="0"/>
                    <a:pt x="129665" y="0"/>
                  </a:cubicBezTo>
                  <a:cubicBezTo>
                    <a:pt x="122828" y="120"/>
                    <a:pt x="116231" y="2039"/>
                    <a:pt x="110473" y="5758"/>
                  </a:cubicBezTo>
                  <a:cubicBezTo>
                    <a:pt x="104716" y="2039"/>
                    <a:pt x="98118" y="120"/>
                    <a:pt x="9128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20"/>
            <p:cNvSpPr/>
            <p:nvPr/>
          </p:nvSpPr>
          <p:spPr>
            <a:xfrm>
              <a:off x="1520475" y="613075"/>
              <a:ext cx="4567050" cy="4480925"/>
            </a:xfrm>
            <a:custGeom>
              <a:avLst/>
              <a:gdLst/>
              <a:ahLst/>
              <a:cxnLst/>
              <a:rect l="l" t="t" r="r" b="b"/>
              <a:pathLst>
                <a:path w="182682" h="179237" extrusionOk="0">
                  <a:moveTo>
                    <a:pt x="72187" y="0"/>
                  </a:moveTo>
                  <a:cubicBezTo>
                    <a:pt x="70634" y="0"/>
                    <a:pt x="69075" y="194"/>
                    <a:pt x="67531" y="595"/>
                  </a:cubicBezTo>
                  <a:cubicBezTo>
                    <a:pt x="58775" y="2874"/>
                    <a:pt x="53138" y="11391"/>
                    <a:pt x="52178" y="21466"/>
                  </a:cubicBezTo>
                  <a:cubicBezTo>
                    <a:pt x="48335" y="19693"/>
                    <a:pt x="44370" y="18789"/>
                    <a:pt x="40584" y="18789"/>
                  </a:cubicBezTo>
                  <a:cubicBezTo>
                    <a:pt x="35152" y="18789"/>
                    <a:pt x="30086" y="20648"/>
                    <a:pt x="26269" y="24465"/>
                  </a:cubicBezTo>
                  <a:cubicBezTo>
                    <a:pt x="19792" y="30942"/>
                    <a:pt x="19192" y="41018"/>
                    <a:pt x="23390" y="50254"/>
                  </a:cubicBezTo>
                  <a:cubicBezTo>
                    <a:pt x="13195" y="51214"/>
                    <a:pt x="4678" y="57091"/>
                    <a:pt x="2399" y="65727"/>
                  </a:cubicBezTo>
                  <a:cubicBezTo>
                    <a:pt x="120" y="74484"/>
                    <a:pt x="4558" y="83600"/>
                    <a:pt x="12835" y="89477"/>
                  </a:cubicBezTo>
                  <a:cubicBezTo>
                    <a:pt x="4438" y="95475"/>
                    <a:pt x="0" y="104711"/>
                    <a:pt x="2399" y="113467"/>
                  </a:cubicBezTo>
                  <a:cubicBezTo>
                    <a:pt x="4798" y="122223"/>
                    <a:pt x="13195" y="127981"/>
                    <a:pt x="23270" y="128940"/>
                  </a:cubicBezTo>
                  <a:cubicBezTo>
                    <a:pt x="19072" y="138296"/>
                    <a:pt x="19912" y="148492"/>
                    <a:pt x="26269" y="154849"/>
                  </a:cubicBezTo>
                  <a:cubicBezTo>
                    <a:pt x="29989" y="158500"/>
                    <a:pt x="35055" y="160292"/>
                    <a:pt x="40489" y="160292"/>
                  </a:cubicBezTo>
                  <a:cubicBezTo>
                    <a:pt x="44515" y="160292"/>
                    <a:pt x="48744" y="159308"/>
                    <a:pt x="52778" y="157368"/>
                  </a:cubicBezTo>
                  <a:cubicBezTo>
                    <a:pt x="53617" y="167684"/>
                    <a:pt x="59495" y="176320"/>
                    <a:pt x="68371" y="178599"/>
                  </a:cubicBezTo>
                  <a:cubicBezTo>
                    <a:pt x="69947" y="179031"/>
                    <a:pt x="71538" y="179237"/>
                    <a:pt x="73122" y="179237"/>
                  </a:cubicBezTo>
                  <a:cubicBezTo>
                    <a:pt x="80339" y="179237"/>
                    <a:pt x="87399" y="174950"/>
                    <a:pt x="92121" y="168163"/>
                  </a:cubicBezTo>
                  <a:cubicBezTo>
                    <a:pt x="97003" y="174803"/>
                    <a:pt x="103951" y="178899"/>
                    <a:pt x="111025" y="178899"/>
                  </a:cubicBezTo>
                  <a:cubicBezTo>
                    <a:pt x="112642" y="178899"/>
                    <a:pt x="114264" y="178685"/>
                    <a:pt x="115871" y="178239"/>
                  </a:cubicBezTo>
                  <a:cubicBezTo>
                    <a:pt x="124507" y="175960"/>
                    <a:pt x="130384" y="167444"/>
                    <a:pt x="131224" y="157248"/>
                  </a:cubicBezTo>
                  <a:cubicBezTo>
                    <a:pt x="134965" y="158949"/>
                    <a:pt x="138864" y="159803"/>
                    <a:pt x="142593" y="159803"/>
                  </a:cubicBezTo>
                  <a:cubicBezTo>
                    <a:pt x="148070" y="159803"/>
                    <a:pt x="153182" y="157960"/>
                    <a:pt x="156893" y="154249"/>
                  </a:cubicBezTo>
                  <a:cubicBezTo>
                    <a:pt x="163250" y="147892"/>
                    <a:pt x="163970" y="137576"/>
                    <a:pt x="159652" y="128340"/>
                  </a:cubicBezTo>
                  <a:cubicBezTo>
                    <a:pt x="169727" y="127141"/>
                    <a:pt x="178124" y="121383"/>
                    <a:pt x="180403" y="112747"/>
                  </a:cubicBezTo>
                  <a:cubicBezTo>
                    <a:pt x="182682" y="103991"/>
                    <a:pt x="178244" y="94755"/>
                    <a:pt x="169847" y="88877"/>
                  </a:cubicBezTo>
                  <a:cubicBezTo>
                    <a:pt x="178004" y="82880"/>
                    <a:pt x="182322" y="73764"/>
                    <a:pt x="180043" y="65128"/>
                  </a:cubicBezTo>
                  <a:cubicBezTo>
                    <a:pt x="177644" y="56491"/>
                    <a:pt x="169248" y="50734"/>
                    <a:pt x="159052" y="49774"/>
                  </a:cubicBezTo>
                  <a:cubicBezTo>
                    <a:pt x="163130" y="40538"/>
                    <a:pt x="162291" y="30462"/>
                    <a:pt x="155933" y="24105"/>
                  </a:cubicBezTo>
                  <a:cubicBezTo>
                    <a:pt x="152144" y="20387"/>
                    <a:pt x="147161" y="18630"/>
                    <a:pt x="141822" y="18630"/>
                  </a:cubicBezTo>
                  <a:cubicBezTo>
                    <a:pt x="138206" y="18630"/>
                    <a:pt x="134426" y="19436"/>
                    <a:pt x="130744" y="20987"/>
                  </a:cubicBezTo>
                  <a:cubicBezTo>
                    <a:pt x="129665" y="11031"/>
                    <a:pt x="123907" y="2874"/>
                    <a:pt x="115271" y="595"/>
                  </a:cubicBezTo>
                  <a:cubicBezTo>
                    <a:pt x="113769" y="194"/>
                    <a:pt x="112242" y="0"/>
                    <a:pt x="110712" y="0"/>
                  </a:cubicBezTo>
                  <a:cubicBezTo>
                    <a:pt x="103564" y="0"/>
                    <a:pt x="96362" y="4214"/>
                    <a:pt x="91521" y="11031"/>
                  </a:cubicBezTo>
                  <a:cubicBezTo>
                    <a:pt x="86581" y="4214"/>
                    <a:pt x="79444" y="0"/>
                    <a:pt x="72187" y="0"/>
                  </a:cubicBezTo>
                  <a:close/>
                </a:path>
              </a:pathLst>
            </a:custGeom>
            <a:solidFill>
              <a:srgbClr val="FF61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20"/>
            <p:cNvSpPr/>
            <p:nvPr/>
          </p:nvSpPr>
          <p:spPr>
            <a:xfrm>
              <a:off x="3253725" y="851400"/>
              <a:ext cx="1117275" cy="3848825"/>
            </a:xfrm>
            <a:custGeom>
              <a:avLst/>
              <a:gdLst/>
              <a:ahLst/>
              <a:cxnLst/>
              <a:rect l="l" t="t" r="r" b="b"/>
              <a:pathLst>
                <a:path w="44691" h="153953" extrusionOk="0">
                  <a:moveTo>
                    <a:pt x="41904" y="1"/>
                  </a:moveTo>
                  <a:cubicBezTo>
                    <a:pt x="40968" y="1"/>
                    <a:pt x="40042" y="527"/>
                    <a:pt x="39704" y="1738"/>
                  </a:cubicBezTo>
                  <a:lnTo>
                    <a:pt x="360" y="151074"/>
                  </a:lnTo>
                  <a:cubicBezTo>
                    <a:pt x="1" y="152273"/>
                    <a:pt x="720" y="153593"/>
                    <a:pt x="1920" y="153952"/>
                  </a:cubicBezTo>
                  <a:lnTo>
                    <a:pt x="2519" y="153952"/>
                  </a:lnTo>
                  <a:cubicBezTo>
                    <a:pt x="3599" y="153952"/>
                    <a:pt x="4439" y="153233"/>
                    <a:pt x="4799" y="152273"/>
                  </a:cubicBezTo>
                  <a:lnTo>
                    <a:pt x="44262" y="2937"/>
                  </a:lnTo>
                  <a:cubicBezTo>
                    <a:pt x="44691" y="1149"/>
                    <a:pt x="43286" y="1"/>
                    <a:pt x="41904" y="1"/>
                  </a:cubicBezTo>
                  <a:close/>
                </a:path>
              </a:pathLst>
            </a:custGeom>
            <a:solidFill>
              <a:srgbClr val="003B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20"/>
            <p:cNvSpPr/>
            <p:nvPr/>
          </p:nvSpPr>
          <p:spPr>
            <a:xfrm>
              <a:off x="3216600" y="827900"/>
              <a:ext cx="1158675" cy="3887325"/>
            </a:xfrm>
            <a:custGeom>
              <a:avLst/>
              <a:gdLst/>
              <a:ahLst/>
              <a:cxnLst/>
              <a:rect l="l" t="t" r="r" b="b"/>
              <a:pathLst>
                <a:path w="46347" h="155493" extrusionOk="0">
                  <a:moveTo>
                    <a:pt x="2813" y="0"/>
                  </a:moveTo>
                  <a:cubicBezTo>
                    <a:pt x="1399" y="0"/>
                    <a:pt x="1" y="1237"/>
                    <a:pt x="526" y="3038"/>
                  </a:cubicBezTo>
                  <a:lnTo>
                    <a:pt x="41548" y="153813"/>
                  </a:lnTo>
                  <a:cubicBezTo>
                    <a:pt x="41788" y="154772"/>
                    <a:pt x="42748" y="155492"/>
                    <a:pt x="43827" y="155492"/>
                  </a:cubicBezTo>
                  <a:cubicBezTo>
                    <a:pt x="44067" y="155492"/>
                    <a:pt x="44187" y="155492"/>
                    <a:pt x="44427" y="155372"/>
                  </a:cubicBezTo>
                  <a:cubicBezTo>
                    <a:pt x="45627" y="155012"/>
                    <a:pt x="46346" y="153693"/>
                    <a:pt x="46106" y="152493"/>
                  </a:cubicBezTo>
                  <a:lnTo>
                    <a:pt x="5084" y="1718"/>
                  </a:lnTo>
                  <a:cubicBezTo>
                    <a:pt x="5084" y="1598"/>
                    <a:pt x="4964" y="1478"/>
                    <a:pt x="4964" y="1478"/>
                  </a:cubicBezTo>
                  <a:cubicBezTo>
                    <a:pt x="4515" y="444"/>
                    <a:pt x="3661" y="0"/>
                    <a:pt x="2813" y="0"/>
                  </a:cubicBezTo>
                  <a:close/>
                </a:path>
              </a:pathLst>
            </a:custGeom>
            <a:solidFill>
              <a:srgbClr val="003B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20"/>
            <p:cNvSpPr/>
            <p:nvPr/>
          </p:nvSpPr>
          <p:spPr>
            <a:xfrm>
              <a:off x="2359525" y="1346175"/>
              <a:ext cx="2909350" cy="2841275"/>
            </a:xfrm>
            <a:custGeom>
              <a:avLst/>
              <a:gdLst/>
              <a:ahLst/>
              <a:cxnLst/>
              <a:rect l="l" t="t" r="r" b="b"/>
              <a:pathLst>
                <a:path w="116374" h="113651" extrusionOk="0">
                  <a:moveTo>
                    <a:pt x="3410" y="1"/>
                  </a:moveTo>
                  <a:cubicBezTo>
                    <a:pt x="1553" y="1"/>
                    <a:pt x="1" y="2592"/>
                    <a:pt x="1943" y="4257"/>
                  </a:cubicBezTo>
                  <a:lnTo>
                    <a:pt x="111576" y="113050"/>
                  </a:lnTo>
                  <a:cubicBezTo>
                    <a:pt x="112056" y="113410"/>
                    <a:pt x="112656" y="113650"/>
                    <a:pt x="113255" y="113650"/>
                  </a:cubicBezTo>
                  <a:cubicBezTo>
                    <a:pt x="115294" y="113650"/>
                    <a:pt x="116374" y="111131"/>
                    <a:pt x="114935" y="109692"/>
                  </a:cubicBezTo>
                  <a:lnTo>
                    <a:pt x="5302" y="899"/>
                  </a:lnTo>
                  <a:lnTo>
                    <a:pt x="5062" y="779"/>
                  </a:lnTo>
                  <a:cubicBezTo>
                    <a:pt x="4540" y="229"/>
                    <a:pt x="3961" y="1"/>
                    <a:pt x="3410" y="1"/>
                  </a:cubicBezTo>
                  <a:close/>
                </a:path>
              </a:pathLst>
            </a:custGeom>
            <a:solidFill>
              <a:srgbClr val="003B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20"/>
            <p:cNvSpPr/>
            <p:nvPr/>
          </p:nvSpPr>
          <p:spPr>
            <a:xfrm>
              <a:off x="1859325" y="2213875"/>
              <a:ext cx="3901350" cy="1109925"/>
            </a:xfrm>
            <a:custGeom>
              <a:avLst/>
              <a:gdLst/>
              <a:ahLst/>
              <a:cxnLst/>
              <a:rect l="l" t="t" r="r" b="b"/>
              <a:pathLst>
                <a:path w="156054" h="44397" extrusionOk="0">
                  <a:moveTo>
                    <a:pt x="2726" y="1"/>
                  </a:moveTo>
                  <a:cubicBezTo>
                    <a:pt x="1760" y="1"/>
                    <a:pt x="919" y="578"/>
                    <a:pt x="480" y="1455"/>
                  </a:cubicBezTo>
                  <a:cubicBezTo>
                    <a:pt x="1" y="2535"/>
                    <a:pt x="600" y="3974"/>
                    <a:pt x="1800" y="4454"/>
                  </a:cubicBezTo>
                  <a:lnTo>
                    <a:pt x="152815" y="44397"/>
                  </a:lnTo>
                  <a:lnTo>
                    <a:pt x="153415" y="44397"/>
                  </a:lnTo>
                  <a:cubicBezTo>
                    <a:pt x="154494" y="44397"/>
                    <a:pt x="155334" y="43677"/>
                    <a:pt x="155694" y="42718"/>
                  </a:cubicBezTo>
                  <a:cubicBezTo>
                    <a:pt x="156053" y="41398"/>
                    <a:pt x="155214" y="40199"/>
                    <a:pt x="154014" y="39839"/>
                  </a:cubicBezTo>
                  <a:lnTo>
                    <a:pt x="2999" y="16"/>
                  </a:lnTo>
                  <a:cubicBezTo>
                    <a:pt x="2907" y="6"/>
                    <a:pt x="2816" y="1"/>
                    <a:pt x="2726" y="1"/>
                  </a:cubicBezTo>
                  <a:close/>
                </a:path>
              </a:pathLst>
            </a:custGeom>
            <a:solidFill>
              <a:srgbClr val="003B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20"/>
            <p:cNvSpPr/>
            <p:nvPr/>
          </p:nvSpPr>
          <p:spPr>
            <a:xfrm>
              <a:off x="1841325" y="2189675"/>
              <a:ext cx="3925550" cy="1140125"/>
            </a:xfrm>
            <a:custGeom>
              <a:avLst/>
              <a:gdLst/>
              <a:ahLst/>
              <a:cxnLst/>
              <a:rect l="l" t="t" r="r" b="b"/>
              <a:pathLst>
                <a:path w="157022" h="45605" extrusionOk="0">
                  <a:moveTo>
                    <a:pt x="153758" y="1"/>
                  </a:moveTo>
                  <a:cubicBezTo>
                    <a:pt x="153647" y="1"/>
                    <a:pt x="153532" y="8"/>
                    <a:pt x="153415" y="24"/>
                  </a:cubicBezTo>
                  <a:lnTo>
                    <a:pt x="2640" y="41047"/>
                  </a:lnTo>
                  <a:cubicBezTo>
                    <a:pt x="1" y="41767"/>
                    <a:pt x="601" y="45605"/>
                    <a:pt x="3239" y="45605"/>
                  </a:cubicBezTo>
                  <a:cubicBezTo>
                    <a:pt x="3479" y="45605"/>
                    <a:pt x="3719" y="45605"/>
                    <a:pt x="3959" y="45485"/>
                  </a:cubicBezTo>
                  <a:lnTo>
                    <a:pt x="154614" y="4583"/>
                  </a:lnTo>
                  <a:cubicBezTo>
                    <a:pt x="157021" y="3551"/>
                    <a:pt x="156143" y="1"/>
                    <a:pt x="153758" y="1"/>
                  </a:cubicBezTo>
                  <a:close/>
                </a:path>
              </a:pathLst>
            </a:custGeom>
            <a:solidFill>
              <a:srgbClr val="003B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20"/>
            <p:cNvSpPr/>
            <p:nvPr/>
          </p:nvSpPr>
          <p:spPr>
            <a:xfrm>
              <a:off x="2351125" y="1308875"/>
              <a:ext cx="2911250" cy="2890550"/>
            </a:xfrm>
            <a:custGeom>
              <a:avLst/>
              <a:gdLst/>
              <a:ahLst/>
              <a:cxnLst/>
              <a:rect l="l" t="t" r="r" b="b"/>
              <a:pathLst>
                <a:path w="116450" h="115622" extrusionOk="0">
                  <a:moveTo>
                    <a:pt x="113091" y="1"/>
                  </a:moveTo>
                  <a:cubicBezTo>
                    <a:pt x="112539" y="1"/>
                    <a:pt x="111960" y="211"/>
                    <a:pt x="111432" y="711"/>
                  </a:cubicBezTo>
                  <a:lnTo>
                    <a:pt x="1439" y="111664"/>
                  </a:lnTo>
                  <a:cubicBezTo>
                    <a:pt x="0" y="113103"/>
                    <a:pt x="960" y="115622"/>
                    <a:pt x="3119" y="115622"/>
                  </a:cubicBezTo>
                  <a:cubicBezTo>
                    <a:pt x="3718" y="115622"/>
                    <a:pt x="4318" y="115382"/>
                    <a:pt x="4798" y="114902"/>
                  </a:cubicBezTo>
                  <a:lnTo>
                    <a:pt x="114791" y="4070"/>
                  </a:lnTo>
                  <a:cubicBezTo>
                    <a:pt x="116450" y="2319"/>
                    <a:pt x="114922" y="1"/>
                    <a:pt x="113091" y="1"/>
                  </a:cubicBezTo>
                  <a:close/>
                </a:path>
              </a:pathLst>
            </a:custGeom>
            <a:solidFill>
              <a:srgbClr val="003B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20"/>
            <p:cNvSpPr/>
            <p:nvPr/>
          </p:nvSpPr>
          <p:spPr>
            <a:xfrm>
              <a:off x="3208750" y="2253250"/>
              <a:ext cx="1190500" cy="1190500"/>
            </a:xfrm>
            <a:custGeom>
              <a:avLst/>
              <a:gdLst/>
              <a:ahLst/>
              <a:cxnLst/>
              <a:rect l="l" t="t" r="r" b="b"/>
              <a:pathLst>
                <a:path w="47620" h="47620" extrusionOk="0">
                  <a:moveTo>
                    <a:pt x="23870" y="0"/>
                  </a:moveTo>
                  <a:cubicBezTo>
                    <a:pt x="10676" y="0"/>
                    <a:pt x="0" y="10676"/>
                    <a:pt x="0" y="23870"/>
                  </a:cubicBezTo>
                  <a:cubicBezTo>
                    <a:pt x="0" y="37064"/>
                    <a:pt x="10676" y="47620"/>
                    <a:pt x="23870" y="47620"/>
                  </a:cubicBezTo>
                  <a:cubicBezTo>
                    <a:pt x="36944" y="47620"/>
                    <a:pt x="47620" y="37064"/>
                    <a:pt x="47620" y="23870"/>
                  </a:cubicBezTo>
                  <a:cubicBezTo>
                    <a:pt x="47620" y="10676"/>
                    <a:pt x="36944" y="0"/>
                    <a:pt x="23870" y="0"/>
                  </a:cubicBezTo>
                  <a:close/>
                </a:path>
              </a:pathLst>
            </a:custGeom>
            <a:solidFill>
              <a:srgbClr val="FFBD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58" name="Google Shape;358;p20"/>
          <p:cNvGrpSpPr/>
          <p:nvPr/>
        </p:nvGrpSpPr>
        <p:grpSpPr>
          <a:xfrm>
            <a:off x="-1097649" y="4101988"/>
            <a:ext cx="2195290" cy="2083019"/>
            <a:chOff x="1046675" y="238125"/>
            <a:chExt cx="5511650" cy="5229775"/>
          </a:xfrm>
        </p:grpSpPr>
        <p:sp>
          <p:nvSpPr>
            <p:cNvPr id="359" name="Google Shape;359;p20"/>
            <p:cNvSpPr/>
            <p:nvPr/>
          </p:nvSpPr>
          <p:spPr>
            <a:xfrm>
              <a:off x="1046675" y="238125"/>
              <a:ext cx="5511650" cy="5229775"/>
            </a:xfrm>
            <a:custGeom>
              <a:avLst/>
              <a:gdLst/>
              <a:ahLst/>
              <a:cxnLst/>
              <a:rect l="l" t="t" r="r" b="b"/>
              <a:pathLst>
                <a:path w="220466" h="209191" extrusionOk="0">
                  <a:moveTo>
                    <a:pt x="91281" y="0"/>
                  </a:moveTo>
                  <a:cubicBezTo>
                    <a:pt x="88403" y="0"/>
                    <a:pt x="85404" y="360"/>
                    <a:pt x="82645" y="1199"/>
                  </a:cubicBezTo>
                  <a:cubicBezTo>
                    <a:pt x="73289" y="3838"/>
                    <a:pt x="65492" y="10196"/>
                    <a:pt x="61054" y="18832"/>
                  </a:cubicBezTo>
                  <a:lnTo>
                    <a:pt x="59495" y="18832"/>
                  </a:lnTo>
                  <a:cubicBezTo>
                    <a:pt x="59217" y="18825"/>
                    <a:pt x="58939" y="18822"/>
                    <a:pt x="58663" y="18822"/>
                  </a:cubicBezTo>
                  <a:cubicBezTo>
                    <a:pt x="39138" y="18822"/>
                    <a:pt x="23527" y="35423"/>
                    <a:pt x="24710" y="55056"/>
                  </a:cubicBezTo>
                  <a:cubicBezTo>
                    <a:pt x="6238" y="64172"/>
                    <a:pt x="0" y="87442"/>
                    <a:pt x="11516" y="104595"/>
                  </a:cubicBezTo>
                  <a:cubicBezTo>
                    <a:pt x="0" y="121628"/>
                    <a:pt x="6238" y="144898"/>
                    <a:pt x="24710" y="154014"/>
                  </a:cubicBezTo>
                  <a:cubicBezTo>
                    <a:pt x="23409" y="173647"/>
                    <a:pt x="39018" y="190248"/>
                    <a:pt x="58658" y="190248"/>
                  </a:cubicBezTo>
                  <a:cubicBezTo>
                    <a:pt x="58936" y="190248"/>
                    <a:pt x="59215" y="190245"/>
                    <a:pt x="59495" y="190238"/>
                  </a:cubicBezTo>
                  <a:lnTo>
                    <a:pt x="61534" y="190238"/>
                  </a:lnTo>
                  <a:cubicBezTo>
                    <a:pt x="65972" y="198995"/>
                    <a:pt x="74009" y="205472"/>
                    <a:pt x="83485" y="208111"/>
                  </a:cubicBezTo>
                  <a:cubicBezTo>
                    <a:pt x="86243" y="208830"/>
                    <a:pt x="89122" y="209190"/>
                    <a:pt x="92001" y="209190"/>
                  </a:cubicBezTo>
                  <a:cubicBezTo>
                    <a:pt x="98838" y="209190"/>
                    <a:pt x="105555" y="207151"/>
                    <a:pt x="111193" y="203433"/>
                  </a:cubicBezTo>
                  <a:cubicBezTo>
                    <a:pt x="116830" y="206911"/>
                    <a:pt x="123427" y="208830"/>
                    <a:pt x="130025" y="208830"/>
                  </a:cubicBezTo>
                  <a:cubicBezTo>
                    <a:pt x="133023" y="208830"/>
                    <a:pt x="135902" y="208470"/>
                    <a:pt x="138781" y="207631"/>
                  </a:cubicBezTo>
                  <a:cubicBezTo>
                    <a:pt x="148257" y="204992"/>
                    <a:pt x="156053" y="198515"/>
                    <a:pt x="160492" y="189759"/>
                  </a:cubicBezTo>
                  <a:lnTo>
                    <a:pt x="161571" y="189759"/>
                  </a:lnTo>
                  <a:cubicBezTo>
                    <a:pt x="161781" y="189762"/>
                    <a:pt x="161990" y="189764"/>
                    <a:pt x="162198" y="189764"/>
                  </a:cubicBezTo>
                  <a:cubicBezTo>
                    <a:pt x="181939" y="189764"/>
                    <a:pt x="197780" y="172996"/>
                    <a:pt x="196356" y="153174"/>
                  </a:cubicBezTo>
                  <a:cubicBezTo>
                    <a:pt x="214468" y="143818"/>
                    <a:pt x="220466" y="120668"/>
                    <a:pt x="209071" y="103635"/>
                  </a:cubicBezTo>
                  <a:cubicBezTo>
                    <a:pt x="220226" y="86483"/>
                    <a:pt x="213869" y="63453"/>
                    <a:pt x="195397" y="54457"/>
                  </a:cubicBezTo>
                  <a:cubicBezTo>
                    <a:pt x="196464" y="34878"/>
                    <a:pt x="180864" y="18586"/>
                    <a:pt x="161369" y="18586"/>
                  </a:cubicBezTo>
                  <a:cubicBezTo>
                    <a:pt x="161157" y="18586"/>
                    <a:pt x="160944" y="18588"/>
                    <a:pt x="160731" y="18592"/>
                  </a:cubicBezTo>
                  <a:lnTo>
                    <a:pt x="159772" y="18592"/>
                  </a:lnTo>
                  <a:cubicBezTo>
                    <a:pt x="155214" y="9956"/>
                    <a:pt x="147417" y="3718"/>
                    <a:pt x="138061" y="1080"/>
                  </a:cubicBezTo>
                  <a:cubicBezTo>
                    <a:pt x="135302" y="360"/>
                    <a:pt x="132544" y="0"/>
                    <a:pt x="129665" y="0"/>
                  </a:cubicBezTo>
                  <a:cubicBezTo>
                    <a:pt x="122828" y="120"/>
                    <a:pt x="116231" y="2039"/>
                    <a:pt x="110473" y="5758"/>
                  </a:cubicBezTo>
                  <a:cubicBezTo>
                    <a:pt x="104716" y="2039"/>
                    <a:pt x="98118" y="120"/>
                    <a:pt x="9128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20"/>
            <p:cNvSpPr/>
            <p:nvPr/>
          </p:nvSpPr>
          <p:spPr>
            <a:xfrm>
              <a:off x="1520475" y="613075"/>
              <a:ext cx="4567050" cy="4480925"/>
            </a:xfrm>
            <a:custGeom>
              <a:avLst/>
              <a:gdLst/>
              <a:ahLst/>
              <a:cxnLst/>
              <a:rect l="l" t="t" r="r" b="b"/>
              <a:pathLst>
                <a:path w="182682" h="179237" extrusionOk="0">
                  <a:moveTo>
                    <a:pt x="72187" y="0"/>
                  </a:moveTo>
                  <a:cubicBezTo>
                    <a:pt x="70634" y="0"/>
                    <a:pt x="69075" y="194"/>
                    <a:pt x="67531" y="595"/>
                  </a:cubicBezTo>
                  <a:cubicBezTo>
                    <a:pt x="58775" y="2874"/>
                    <a:pt x="53138" y="11391"/>
                    <a:pt x="52178" y="21466"/>
                  </a:cubicBezTo>
                  <a:cubicBezTo>
                    <a:pt x="48335" y="19693"/>
                    <a:pt x="44370" y="18789"/>
                    <a:pt x="40584" y="18789"/>
                  </a:cubicBezTo>
                  <a:cubicBezTo>
                    <a:pt x="35152" y="18789"/>
                    <a:pt x="30086" y="20648"/>
                    <a:pt x="26269" y="24465"/>
                  </a:cubicBezTo>
                  <a:cubicBezTo>
                    <a:pt x="19792" y="30942"/>
                    <a:pt x="19192" y="41018"/>
                    <a:pt x="23390" y="50254"/>
                  </a:cubicBezTo>
                  <a:cubicBezTo>
                    <a:pt x="13195" y="51214"/>
                    <a:pt x="4678" y="57091"/>
                    <a:pt x="2399" y="65727"/>
                  </a:cubicBezTo>
                  <a:cubicBezTo>
                    <a:pt x="120" y="74484"/>
                    <a:pt x="4558" y="83600"/>
                    <a:pt x="12835" y="89477"/>
                  </a:cubicBezTo>
                  <a:cubicBezTo>
                    <a:pt x="4438" y="95475"/>
                    <a:pt x="0" y="104711"/>
                    <a:pt x="2399" y="113467"/>
                  </a:cubicBezTo>
                  <a:cubicBezTo>
                    <a:pt x="4798" y="122223"/>
                    <a:pt x="13195" y="127981"/>
                    <a:pt x="23270" y="128940"/>
                  </a:cubicBezTo>
                  <a:cubicBezTo>
                    <a:pt x="19072" y="138296"/>
                    <a:pt x="19912" y="148492"/>
                    <a:pt x="26269" y="154849"/>
                  </a:cubicBezTo>
                  <a:cubicBezTo>
                    <a:pt x="29989" y="158500"/>
                    <a:pt x="35055" y="160292"/>
                    <a:pt x="40489" y="160292"/>
                  </a:cubicBezTo>
                  <a:cubicBezTo>
                    <a:pt x="44515" y="160292"/>
                    <a:pt x="48744" y="159308"/>
                    <a:pt x="52778" y="157368"/>
                  </a:cubicBezTo>
                  <a:cubicBezTo>
                    <a:pt x="53617" y="167684"/>
                    <a:pt x="59495" y="176320"/>
                    <a:pt x="68371" y="178599"/>
                  </a:cubicBezTo>
                  <a:cubicBezTo>
                    <a:pt x="69947" y="179031"/>
                    <a:pt x="71538" y="179237"/>
                    <a:pt x="73122" y="179237"/>
                  </a:cubicBezTo>
                  <a:cubicBezTo>
                    <a:pt x="80339" y="179237"/>
                    <a:pt x="87399" y="174950"/>
                    <a:pt x="92121" y="168163"/>
                  </a:cubicBezTo>
                  <a:cubicBezTo>
                    <a:pt x="97003" y="174803"/>
                    <a:pt x="103951" y="178899"/>
                    <a:pt x="111025" y="178899"/>
                  </a:cubicBezTo>
                  <a:cubicBezTo>
                    <a:pt x="112642" y="178899"/>
                    <a:pt x="114264" y="178685"/>
                    <a:pt x="115871" y="178239"/>
                  </a:cubicBezTo>
                  <a:cubicBezTo>
                    <a:pt x="124507" y="175960"/>
                    <a:pt x="130384" y="167444"/>
                    <a:pt x="131224" y="157248"/>
                  </a:cubicBezTo>
                  <a:cubicBezTo>
                    <a:pt x="134965" y="158949"/>
                    <a:pt x="138864" y="159803"/>
                    <a:pt x="142593" y="159803"/>
                  </a:cubicBezTo>
                  <a:cubicBezTo>
                    <a:pt x="148070" y="159803"/>
                    <a:pt x="153182" y="157960"/>
                    <a:pt x="156893" y="154249"/>
                  </a:cubicBezTo>
                  <a:cubicBezTo>
                    <a:pt x="163250" y="147892"/>
                    <a:pt x="163970" y="137576"/>
                    <a:pt x="159652" y="128340"/>
                  </a:cubicBezTo>
                  <a:cubicBezTo>
                    <a:pt x="169727" y="127141"/>
                    <a:pt x="178124" y="121383"/>
                    <a:pt x="180403" y="112747"/>
                  </a:cubicBezTo>
                  <a:cubicBezTo>
                    <a:pt x="182682" y="103991"/>
                    <a:pt x="178244" y="94755"/>
                    <a:pt x="169847" y="88877"/>
                  </a:cubicBezTo>
                  <a:cubicBezTo>
                    <a:pt x="178004" y="82880"/>
                    <a:pt x="182322" y="73764"/>
                    <a:pt x="180043" y="65128"/>
                  </a:cubicBezTo>
                  <a:cubicBezTo>
                    <a:pt x="177644" y="56491"/>
                    <a:pt x="169248" y="50734"/>
                    <a:pt x="159052" y="49774"/>
                  </a:cubicBezTo>
                  <a:cubicBezTo>
                    <a:pt x="163130" y="40538"/>
                    <a:pt x="162291" y="30462"/>
                    <a:pt x="155933" y="24105"/>
                  </a:cubicBezTo>
                  <a:cubicBezTo>
                    <a:pt x="152144" y="20387"/>
                    <a:pt x="147161" y="18630"/>
                    <a:pt x="141822" y="18630"/>
                  </a:cubicBezTo>
                  <a:cubicBezTo>
                    <a:pt x="138206" y="18630"/>
                    <a:pt x="134426" y="19436"/>
                    <a:pt x="130744" y="20987"/>
                  </a:cubicBezTo>
                  <a:cubicBezTo>
                    <a:pt x="129665" y="11031"/>
                    <a:pt x="123907" y="2874"/>
                    <a:pt x="115271" y="595"/>
                  </a:cubicBezTo>
                  <a:cubicBezTo>
                    <a:pt x="113769" y="194"/>
                    <a:pt x="112242" y="0"/>
                    <a:pt x="110712" y="0"/>
                  </a:cubicBezTo>
                  <a:cubicBezTo>
                    <a:pt x="103564" y="0"/>
                    <a:pt x="96362" y="4214"/>
                    <a:pt x="91521" y="11031"/>
                  </a:cubicBezTo>
                  <a:cubicBezTo>
                    <a:pt x="86581" y="4214"/>
                    <a:pt x="79444" y="0"/>
                    <a:pt x="72187" y="0"/>
                  </a:cubicBezTo>
                  <a:close/>
                </a:path>
              </a:pathLst>
            </a:custGeom>
            <a:solidFill>
              <a:srgbClr val="FF61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20"/>
            <p:cNvSpPr/>
            <p:nvPr/>
          </p:nvSpPr>
          <p:spPr>
            <a:xfrm>
              <a:off x="3253725" y="851400"/>
              <a:ext cx="1117275" cy="3848825"/>
            </a:xfrm>
            <a:custGeom>
              <a:avLst/>
              <a:gdLst/>
              <a:ahLst/>
              <a:cxnLst/>
              <a:rect l="l" t="t" r="r" b="b"/>
              <a:pathLst>
                <a:path w="44691" h="153953" extrusionOk="0">
                  <a:moveTo>
                    <a:pt x="41904" y="1"/>
                  </a:moveTo>
                  <a:cubicBezTo>
                    <a:pt x="40968" y="1"/>
                    <a:pt x="40042" y="527"/>
                    <a:pt x="39704" y="1738"/>
                  </a:cubicBezTo>
                  <a:lnTo>
                    <a:pt x="360" y="151074"/>
                  </a:lnTo>
                  <a:cubicBezTo>
                    <a:pt x="1" y="152273"/>
                    <a:pt x="720" y="153593"/>
                    <a:pt x="1920" y="153952"/>
                  </a:cubicBezTo>
                  <a:lnTo>
                    <a:pt x="2519" y="153952"/>
                  </a:lnTo>
                  <a:cubicBezTo>
                    <a:pt x="3599" y="153952"/>
                    <a:pt x="4439" y="153233"/>
                    <a:pt x="4799" y="152273"/>
                  </a:cubicBezTo>
                  <a:lnTo>
                    <a:pt x="44262" y="2937"/>
                  </a:lnTo>
                  <a:cubicBezTo>
                    <a:pt x="44691" y="1149"/>
                    <a:pt x="43286" y="1"/>
                    <a:pt x="41904" y="1"/>
                  </a:cubicBezTo>
                  <a:close/>
                </a:path>
              </a:pathLst>
            </a:custGeom>
            <a:solidFill>
              <a:srgbClr val="003B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20"/>
            <p:cNvSpPr/>
            <p:nvPr/>
          </p:nvSpPr>
          <p:spPr>
            <a:xfrm>
              <a:off x="3216600" y="827900"/>
              <a:ext cx="1158675" cy="3887325"/>
            </a:xfrm>
            <a:custGeom>
              <a:avLst/>
              <a:gdLst/>
              <a:ahLst/>
              <a:cxnLst/>
              <a:rect l="l" t="t" r="r" b="b"/>
              <a:pathLst>
                <a:path w="46347" h="155493" extrusionOk="0">
                  <a:moveTo>
                    <a:pt x="2813" y="0"/>
                  </a:moveTo>
                  <a:cubicBezTo>
                    <a:pt x="1399" y="0"/>
                    <a:pt x="1" y="1237"/>
                    <a:pt x="526" y="3038"/>
                  </a:cubicBezTo>
                  <a:lnTo>
                    <a:pt x="41548" y="153813"/>
                  </a:lnTo>
                  <a:cubicBezTo>
                    <a:pt x="41788" y="154772"/>
                    <a:pt x="42748" y="155492"/>
                    <a:pt x="43827" y="155492"/>
                  </a:cubicBezTo>
                  <a:cubicBezTo>
                    <a:pt x="44067" y="155492"/>
                    <a:pt x="44187" y="155492"/>
                    <a:pt x="44427" y="155372"/>
                  </a:cubicBezTo>
                  <a:cubicBezTo>
                    <a:pt x="45627" y="155012"/>
                    <a:pt x="46346" y="153693"/>
                    <a:pt x="46106" y="152493"/>
                  </a:cubicBezTo>
                  <a:lnTo>
                    <a:pt x="5084" y="1718"/>
                  </a:lnTo>
                  <a:cubicBezTo>
                    <a:pt x="5084" y="1598"/>
                    <a:pt x="4964" y="1478"/>
                    <a:pt x="4964" y="1478"/>
                  </a:cubicBezTo>
                  <a:cubicBezTo>
                    <a:pt x="4515" y="444"/>
                    <a:pt x="3661" y="0"/>
                    <a:pt x="2813" y="0"/>
                  </a:cubicBezTo>
                  <a:close/>
                </a:path>
              </a:pathLst>
            </a:custGeom>
            <a:solidFill>
              <a:srgbClr val="003B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20"/>
            <p:cNvSpPr/>
            <p:nvPr/>
          </p:nvSpPr>
          <p:spPr>
            <a:xfrm>
              <a:off x="2359525" y="1346175"/>
              <a:ext cx="2909350" cy="2841275"/>
            </a:xfrm>
            <a:custGeom>
              <a:avLst/>
              <a:gdLst/>
              <a:ahLst/>
              <a:cxnLst/>
              <a:rect l="l" t="t" r="r" b="b"/>
              <a:pathLst>
                <a:path w="116374" h="113651" extrusionOk="0">
                  <a:moveTo>
                    <a:pt x="3410" y="1"/>
                  </a:moveTo>
                  <a:cubicBezTo>
                    <a:pt x="1553" y="1"/>
                    <a:pt x="1" y="2592"/>
                    <a:pt x="1943" y="4257"/>
                  </a:cubicBezTo>
                  <a:lnTo>
                    <a:pt x="111576" y="113050"/>
                  </a:lnTo>
                  <a:cubicBezTo>
                    <a:pt x="112056" y="113410"/>
                    <a:pt x="112656" y="113650"/>
                    <a:pt x="113255" y="113650"/>
                  </a:cubicBezTo>
                  <a:cubicBezTo>
                    <a:pt x="115294" y="113650"/>
                    <a:pt x="116374" y="111131"/>
                    <a:pt x="114935" y="109692"/>
                  </a:cubicBezTo>
                  <a:lnTo>
                    <a:pt x="5302" y="899"/>
                  </a:lnTo>
                  <a:lnTo>
                    <a:pt x="5062" y="779"/>
                  </a:lnTo>
                  <a:cubicBezTo>
                    <a:pt x="4540" y="229"/>
                    <a:pt x="3961" y="1"/>
                    <a:pt x="3410" y="1"/>
                  </a:cubicBezTo>
                  <a:close/>
                </a:path>
              </a:pathLst>
            </a:custGeom>
            <a:solidFill>
              <a:srgbClr val="003B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20"/>
            <p:cNvSpPr/>
            <p:nvPr/>
          </p:nvSpPr>
          <p:spPr>
            <a:xfrm>
              <a:off x="1859325" y="2213875"/>
              <a:ext cx="3901350" cy="1109925"/>
            </a:xfrm>
            <a:custGeom>
              <a:avLst/>
              <a:gdLst/>
              <a:ahLst/>
              <a:cxnLst/>
              <a:rect l="l" t="t" r="r" b="b"/>
              <a:pathLst>
                <a:path w="156054" h="44397" extrusionOk="0">
                  <a:moveTo>
                    <a:pt x="2726" y="1"/>
                  </a:moveTo>
                  <a:cubicBezTo>
                    <a:pt x="1760" y="1"/>
                    <a:pt x="919" y="578"/>
                    <a:pt x="480" y="1455"/>
                  </a:cubicBezTo>
                  <a:cubicBezTo>
                    <a:pt x="1" y="2535"/>
                    <a:pt x="600" y="3974"/>
                    <a:pt x="1800" y="4454"/>
                  </a:cubicBezTo>
                  <a:lnTo>
                    <a:pt x="152815" y="44397"/>
                  </a:lnTo>
                  <a:lnTo>
                    <a:pt x="153415" y="44397"/>
                  </a:lnTo>
                  <a:cubicBezTo>
                    <a:pt x="154494" y="44397"/>
                    <a:pt x="155334" y="43677"/>
                    <a:pt x="155694" y="42718"/>
                  </a:cubicBezTo>
                  <a:cubicBezTo>
                    <a:pt x="156053" y="41398"/>
                    <a:pt x="155214" y="40199"/>
                    <a:pt x="154014" y="39839"/>
                  </a:cubicBezTo>
                  <a:lnTo>
                    <a:pt x="2999" y="16"/>
                  </a:lnTo>
                  <a:cubicBezTo>
                    <a:pt x="2907" y="6"/>
                    <a:pt x="2816" y="1"/>
                    <a:pt x="2726" y="1"/>
                  </a:cubicBezTo>
                  <a:close/>
                </a:path>
              </a:pathLst>
            </a:custGeom>
            <a:solidFill>
              <a:srgbClr val="003B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20"/>
            <p:cNvSpPr/>
            <p:nvPr/>
          </p:nvSpPr>
          <p:spPr>
            <a:xfrm>
              <a:off x="1841325" y="2189675"/>
              <a:ext cx="3925550" cy="1140125"/>
            </a:xfrm>
            <a:custGeom>
              <a:avLst/>
              <a:gdLst/>
              <a:ahLst/>
              <a:cxnLst/>
              <a:rect l="l" t="t" r="r" b="b"/>
              <a:pathLst>
                <a:path w="157022" h="45605" extrusionOk="0">
                  <a:moveTo>
                    <a:pt x="153758" y="1"/>
                  </a:moveTo>
                  <a:cubicBezTo>
                    <a:pt x="153647" y="1"/>
                    <a:pt x="153532" y="8"/>
                    <a:pt x="153415" y="24"/>
                  </a:cubicBezTo>
                  <a:lnTo>
                    <a:pt x="2640" y="41047"/>
                  </a:lnTo>
                  <a:cubicBezTo>
                    <a:pt x="1" y="41767"/>
                    <a:pt x="601" y="45605"/>
                    <a:pt x="3239" y="45605"/>
                  </a:cubicBezTo>
                  <a:cubicBezTo>
                    <a:pt x="3479" y="45605"/>
                    <a:pt x="3719" y="45605"/>
                    <a:pt x="3959" y="45485"/>
                  </a:cubicBezTo>
                  <a:lnTo>
                    <a:pt x="154614" y="4583"/>
                  </a:lnTo>
                  <a:cubicBezTo>
                    <a:pt x="157021" y="3551"/>
                    <a:pt x="156143" y="1"/>
                    <a:pt x="153758" y="1"/>
                  </a:cubicBezTo>
                  <a:close/>
                </a:path>
              </a:pathLst>
            </a:custGeom>
            <a:solidFill>
              <a:srgbClr val="003B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20"/>
            <p:cNvSpPr/>
            <p:nvPr/>
          </p:nvSpPr>
          <p:spPr>
            <a:xfrm>
              <a:off x="2351125" y="1308875"/>
              <a:ext cx="2911250" cy="2890550"/>
            </a:xfrm>
            <a:custGeom>
              <a:avLst/>
              <a:gdLst/>
              <a:ahLst/>
              <a:cxnLst/>
              <a:rect l="l" t="t" r="r" b="b"/>
              <a:pathLst>
                <a:path w="116450" h="115622" extrusionOk="0">
                  <a:moveTo>
                    <a:pt x="113091" y="1"/>
                  </a:moveTo>
                  <a:cubicBezTo>
                    <a:pt x="112539" y="1"/>
                    <a:pt x="111960" y="211"/>
                    <a:pt x="111432" y="711"/>
                  </a:cubicBezTo>
                  <a:lnTo>
                    <a:pt x="1439" y="111664"/>
                  </a:lnTo>
                  <a:cubicBezTo>
                    <a:pt x="0" y="113103"/>
                    <a:pt x="960" y="115622"/>
                    <a:pt x="3119" y="115622"/>
                  </a:cubicBezTo>
                  <a:cubicBezTo>
                    <a:pt x="3718" y="115622"/>
                    <a:pt x="4318" y="115382"/>
                    <a:pt x="4798" y="114902"/>
                  </a:cubicBezTo>
                  <a:lnTo>
                    <a:pt x="114791" y="4070"/>
                  </a:lnTo>
                  <a:cubicBezTo>
                    <a:pt x="116450" y="2319"/>
                    <a:pt x="114922" y="1"/>
                    <a:pt x="113091" y="1"/>
                  </a:cubicBezTo>
                  <a:close/>
                </a:path>
              </a:pathLst>
            </a:custGeom>
            <a:solidFill>
              <a:srgbClr val="003B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20"/>
            <p:cNvSpPr/>
            <p:nvPr/>
          </p:nvSpPr>
          <p:spPr>
            <a:xfrm>
              <a:off x="3208750" y="2253250"/>
              <a:ext cx="1190500" cy="1190500"/>
            </a:xfrm>
            <a:custGeom>
              <a:avLst/>
              <a:gdLst/>
              <a:ahLst/>
              <a:cxnLst/>
              <a:rect l="l" t="t" r="r" b="b"/>
              <a:pathLst>
                <a:path w="47620" h="47620" extrusionOk="0">
                  <a:moveTo>
                    <a:pt x="23870" y="0"/>
                  </a:moveTo>
                  <a:cubicBezTo>
                    <a:pt x="10676" y="0"/>
                    <a:pt x="0" y="10676"/>
                    <a:pt x="0" y="23870"/>
                  </a:cubicBezTo>
                  <a:cubicBezTo>
                    <a:pt x="0" y="37064"/>
                    <a:pt x="10676" y="47620"/>
                    <a:pt x="23870" y="47620"/>
                  </a:cubicBezTo>
                  <a:cubicBezTo>
                    <a:pt x="36944" y="47620"/>
                    <a:pt x="47620" y="37064"/>
                    <a:pt x="47620" y="23870"/>
                  </a:cubicBezTo>
                  <a:cubicBezTo>
                    <a:pt x="47620" y="10676"/>
                    <a:pt x="36944" y="0"/>
                    <a:pt x="23870" y="0"/>
                  </a:cubicBezTo>
                  <a:close/>
                </a:path>
              </a:pathLst>
            </a:custGeom>
            <a:solidFill>
              <a:srgbClr val="FFBD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8" name="Google Shape;368;p20"/>
          <p:cNvSpPr/>
          <p:nvPr/>
        </p:nvSpPr>
        <p:spPr>
          <a:xfrm rot="-1655240">
            <a:off x="8141732" y="4228335"/>
            <a:ext cx="1338583" cy="1187701"/>
          </a:xfrm>
          <a:custGeom>
            <a:avLst/>
            <a:gdLst/>
            <a:ahLst/>
            <a:cxnLst/>
            <a:rect l="l" t="t" r="r" b="b"/>
            <a:pathLst>
              <a:path w="4978" h="4417" extrusionOk="0">
                <a:moveTo>
                  <a:pt x="4001" y="1"/>
                </a:moveTo>
                <a:cubicBezTo>
                  <a:pt x="3712" y="1"/>
                  <a:pt x="3380" y="113"/>
                  <a:pt x="3031" y="450"/>
                </a:cubicBezTo>
                <a:cubicBezTo>
                  <a:pt x="2820" y="319"/>
                  <a:pt x="2593" y="259"/>
                  <a:pt x="2373" y="259"/>
                </a:cubicBezTo>
                <a:cubicBezTo>
                  <a:pt x="1764" y="259"/>
                  <a:pt x="1219" y="720"/>
                  <a:pt x="1286" y="1386"/>
                </a:cubicBezTo>
                <a:cubicBezTo>
                  <a:pt x="1240" y="1383"/>
                  <a:pt x="1196" y="1381"/>
                  <a:pt x="1153" y="1381"/>
                </a:cubicBezTo>
                <a:cubicBezTo>
                  <a:pt x="401" y="1381"/>
                  <a:pt x="58" y="1874"/>
                  <a:pt x="1" y="2372"/>
                </a:cubicBezTo>
                <a:lnTo>
                  <a:pt x="3961" y="4417"/>
                </a:lnTo>
                <a:lnTo>
                  <a:pt x="4978" y="450"/>
                </a:lnTo>
                <a:cubicBezTo>
                  <a:pt x="4978" y="450"/>
                  <a:pt x="4578" y="1"/>
                  <a:pt x="400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ilita One"/>
              <a:buNone/>
              <a:defRPr sz="3500">
                <a:solidFill>
                  <a:schemeClr val="dk1"/>
                </a:solidFill>
                <a:latin typeface="Lilita One"/>
                <a:ea typeface="Lilita One"/>
                <a:cs typeface="Lilita One"/>
                <a:sym typeface="Lilita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ilita One"/>
              <a:buNone/>
              <a:defRPr sz="3500">
                <a:solidFill>
                  <a:schemeClr val="dk1"/>
                </a:solidFill>
                <a:latin typeface="Lilita One"/>
                <a:ea typeface="Lilita One"/>
                <a:cs typeface="Lilita One"/>
                <a:sym typeface="Lilita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ilita One"/>
              <a:buNone/>
              <a:defRPr sz="3500">
                <a:solidFill>
                  <a:schemeClr val="dk1"/>
                </a:solidFill>
                <a:latin typeface="Lilita One"/>
                <a:ea typeface="Lilita One"/>
                <a:cs typeface="Lilita One"/>
                <a:sym typeface="Lilita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ilita One"/>
              <a:buNone/>
              <a:defRPr sz="3500">
                <a:solidFill>
                  <a:schemeClr val="dk1"/>
                </a:solidFill>
                <a:latin typeface="Lilita One"/>
                <a:ea typeface="Lilita One"/>
                <a:cs typeface="Lilita One"/>
                <a:sym typeface="Lilita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ilita One"/>
              <a:buNone/>
              <a:defRPr sz="3500">
                <a:solidFill>
                  <a:schemeClr val="dk1"/>
                </a:solidFill>
                <a:latin typeface="Lilita One"/>
                <a:ea typeface="Lilita One"/>
                <a:cs typeface="Lilita One"/>
                <a:sym typeface="Lilita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ilita One"/>
              <a:buNone/>
              <a:defRPr sz="3500">
                <a:solidFill>
                  <a:schemeClr val="dk1"/>
                </a:solidFill>
                <a:latin typeface="Lilita One"/>
                <a:ea typeface="Lilita One"/>
                <a:cs typeface="Lilita One"/>
                <a:sym typeface="Lilita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ilita One"/>
              <a:buNone/>
              <a:defRPr sz="3500">
                <a:solidFill>
                  <a:schemeClr val="dk1"/>
                </a:solidFill>
                <a:latin typeface="Lilita One"/>
                <a:ea typeface="Lilita One"/>
                <a:cs typeface="Lilita One"/>
                <a:sym typeface="Lilita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ilita One"/>
              <a:buNone/>
              <a:defRPr sz="3500">
                <a:solidFill>
                  <a:schemeClr val="dk1"/>
                </a:solidFill>
                <a:latin typeface="Lilita One"/>
                <a:ea typeface="Lilita One"/>
                <a:cs typeface="Lilita One"/>
                <a:sym typeface="Lilita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Lilita One"/>
              <a:buNone/>
              <a:defRPr sz="3500">
                <a:solidFill>
                  <a:schemeClr val="dk1"/>
                </a:solidFill>
                <a:latin typeface="Lilita One"/>
                <a:ea typeface="Lilita One"/>
                <a:cs typeface="Lilita One"/>
                <a:sym typeface="Lilita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3" r:id="rId4"/>
    <p:sldLayoutId id="2147483655" r:id="rId5"/>
    <p:sldLayoutId id="2147483658" r:id="rId6"/>
    <p:sldLayoutId id="2147483659" r:id="rId7"/>
    <p:sldLayoutId id="2147483660" r:id="rId8"/>
    <p:sldLayoutId id="2147483666" r:id="rId9"/>
    <p:sldLayoutId id="2147483676" r:id="rId10"/>
    <p:sldLayoutId id="2147483677" r:id="rId11"/>
    <p:sldLayoutId id="2147483678" r:id="rId1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7" name="Google Shape;657;p36"/>
          <p:cNvGrpSpPr/>
          <p:nvPr/>
        </p:nvGrpSpPr>
        <p:grpSpPr>
          <a:xfrm rot="-1631569">
            <a:off x="1238662" y="2418782"/>
            <a:ext cx="1798600" cy="1827649"/>
            <a:chOff x="528287" y="2585275"/>
            <a:chExt cx="1798547" cy="1827595"/>
          </a:xfrm>
        </p:grpSpPr>
        <p:sp>
          <p:nvSpPr>
            <p:cNvPr id="658" name="Google Shape;658;p36"/>
            <p:cNvSpPr/>
            <p:nvPr/>
          </p:nvSpPr>
          <p:spPr>
            <a:xfrm>
              <a:off x="1713116" y="2585275"/>
              <a:ext cx="613719" cy="1815207"/>
            </a:xfrm>
            <a:custGeom>
              <a:avLst/>
              <a:gdLst/>
              <a:ahLst/>
              <a:cxnLst/>
              <a:rect l="l" t="t" r="r" b="b"/>
              <a:pathLst>
                <a:path w="5156" h="15250" extrusionOk="0">
                  <a:moveTo>
                    <a:pt x="289" y="0"/>
                  </a:moveTo>
                  <a:lnTo>
                    <a:pt x="1" y="92"/>
                  </a:lnTo>
                  <a:lnTo>
                    <a:pt x="4862" y="15250"/>
                  </a:lnTo>
                  <a:lnTo>
                    <a:pt x="5155" y="15152"/>
                  </a:lnTo>
                  <a:lnTo>
                    <a:pt x="289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36"/>
            <p:cNvSpPr/>
            <p:nvPr/>
          </p:nvSpPr>
          <p:spPr>
            <a:xfrm>
              <a:off x="1464699" y="2675619"/>
              <a:ext cx="859992" cy="1727839"/>
            </a:xfrm>
            <a:custGeom>
              <a:avLst/>
              <a:gdLst/>
              <a:ahLst/>
              <a:cxnLst/>
              <a:rect l="l" t="t" r="r" b="b"/>
              <a:pathLst>
                <a:path w="7225" h="14516" extrusionOk="0">
                  <a:moveTo>
                    <a:pt x="276" y="0"/>
                  </a:moveTo>
                  <a:lnTo>
                    <a:pt x="0" y="129"/>
                  </a:lnTo>
                  <a:lnTo>
                    <a:pt x="6949" y="14515"/>
                  </a:lnTo>
                  <a:lnTo>
                    <a:pt x="7224" y="14380"/>
                  </a:lnTo>
                  <a:lnTo>
                    <a:pt x="27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36"/>
            <p:cNvSpPr/>
            <p:nvPr/>
          </p:nvSpPr>
          <p:spPr>
            <a:xfrm>
              <a:off x="1220568" y="2790722"/>
              <a:ext cx="1102575" cy="1614880"/>
            </a:xfrm>
            <a:custGeom>
              <a:avLst/>
              <a:gdLst/>
              <a:ahLst/>
              <a:cxnLst/>
              <a:rect l="l" t="t" r="r" b="b"/>
              <a:pathLst>
                <a:path w="9263" h="13567" extrusionOk="0">
                  <a:moveTo>
                    <a:pt x="251" y="1"/>
                  </a:moveTo>
                  <a:lnTo>
                    <a:pt x="0" y="172"/>
                  </a:lnTo>
                  <a:lnTo>
                    <a:pt x="9012" y="13566"/>
                  </a:lnTo>
                  <a:lnTo>
                    <a:pt x="9263" y="13395"/>
                  </a:lnTo>
                  <a:lnTo>
                    <a:pt x="25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36"/>
            <p:cNvSpPr/>
            <p:nvPr/>
          </p:nvSpPr>
          <p:spPr>
            <a:xfrm>
              <a:off x="949536" y="2897136"/>
              <a:ext cx="1372892" cy="1509896"/>
            </a:xfrm>
            <a:custGeom>
              <a:avLst/>
              <a:gdLst/>
              <a:ahLst/>
              <a:cxnLst/>
              <a:rect l="l" t="t" r="r" b="b"/>
              <a:pathLst>
                <a:path w="11534" h="12685" extrusionOk="0">
                  <a:moveTo>
                    <a:pt x="227" y="0"/>
                  </a:moveTo>
                  <a:lnTo>
                    <a:pt x="0" y="208"/>
                  </a:lnTo>
                  <a:lnTo>
                    <a:pt x="11307" y="12685"/>
                  </a:lnTo>
                  <a:lnTo>
                    <a:pt x="11534" y="12477"/>
                  </a:lnTo>
                  <a:lnTo>
                    <a:pt x="22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36"/>
            <p:cNvSpPr/>
            <p:nvPr/>
          </p:nvSpPr>
          <p:spPr>
            <a:xfrm>
              <a:off x="730163" y="3085800"/>
              <a:ext cx="1590122" cy="1322661"/>
            </a:xfrm>
            <a:custGeom>
              <a:avLst/>
              <a:gdLst/>
              <a:ahLst/>
              <a:cxnLst/>
              <a:rect l="l" t="t" r="r" b="b"/>
              <a:pathLst>
                <a:path w="13359" h="11112" extrusionOk="0">
                  <a:moveTo>
                    <a:pt x="196" y="1"/>
                  </a:moveTo>
                  <a:lnTo>
                    <a:pt x="0" y="240"/>
                  </a:lnTo>
                  <a:lnTo>
                    <a:pt x="13169" y="11112"/>
                  </a:lnTo>
                  <a:lnTo>
                    <a:pt x="13358" y="10879"/>
                  </a:lnTo>
                  <a:lnTo>
                    <a:pt x="196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36"/>
            <p:cNvSpPr/>
            <p:nvPr/>
          </p:nvSpPr>
          <p:spPr>
            <a:xfrm>
              <a:off x="604824" y="3353976"/>
              <a:ext cx="1713318" cy="1056748"/>
            </a:xfrm>
            <a:custGeom>
              <a:avLst/>
              <a:gdLst/>
              <a:ahLst/>
              <a:cxnLst/>
              <a:rect l="l" t="t" r="r" b="b"/>
              <a:pathLst>
                <a:path w="14394" h="8878" extrusionOk="0">
                  <a:moveTo>
                    <a:pt x="160" y="1"/>
                  </a:moveTo>
                  <a:lnTo>
                    <a:pt x="1" y="264"/>
                  </a:lnTo>
                  <a:lnTo>
                    <a:pt x="14234" y="8877"/>
                  </a:lnTo>
                  <a:lnTo>
                    <a:pt x="14393" y="8614"/>
                  </a:lnTo>
                  <a:lnTo>
                    <a:pt x="16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36"/>
            <p:cNvSpPr/>
            <p:nvPr/>
          </p:nvSpPr>
          <p:spPr>
            <a:xfrm>
              <a:off x="544356" y="3684763"/>
              <a:ext cx="1770809" cy="728107"/>
            </a:xfrm>
            <a:custGeom>
              <a:avLst/>
              <a:gdLst/>
              <a:ahLst/>
              <a:cxnLst/>
              <a:rect l="l" t="t" r="r" b="b"/>
              <a:pathLst>
                <a:path w="14877" h="6117" extrusionOk="0">
                  <a:moveTo>
                    <a:pt x="111" y="1"/>
                  </a:moveTo>
                  <a:lnTo>
                    <a:pt x="0" y="283"/>
                  </a:lnTo>
                  <a:lnTo>
                    <a:pt x="14766" y="6117"/>
                  </a:lnTo>
                  <a:lnTo>
                    <a:pt x="14877" y="5829"/>
                  </a:lnTo>
                  <a:lnTo>
                    <a:pt x="11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36"/>
            <p:cNvSpPr/>
            <p:nvPr/>
          </p:nvSpPr>
          <p:spPr>
            <a:xfrm>
              <a:off x="528287" y="4011979"/>
              <a:ext cx="1762120" cy="376135"/>
            </a:xfrm>
            <a:custGeom>
              <a:avLst/>
              <a:gdLst/>
              <a:ahLst/>
              <a:cxnLst/>
              <a:rect l="l" t="t" r="r" b="b"/>
              <a:pathLst>
                <a:path w="14804" h="3160" extrusionOk="0">
                  <a:moveTo>
                    <a:pt x="56" y="1"/>
                  </a:moveTo>
                  <a:lnTo>
                    <a:pt x="1" y="301"/>
                  </a:lnTo>
                  <a:lnTo>
                    <a:pt x="14748" y="3160"/>
                  </a:lnTo>
                  <a:lnTo>
                    <a:pt x="14803" y="2860"/>
                  </a:lnTo>
                  <a:lnTo>
                    <a:pt x="56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66" name="Google Shape;666;p36"/>
          <p:cNvGrpSpPr/>
          <p:nvPr/>
        </p:nvGrpSpPr>
        <p:grpSpPr>
          <a:xfrm rot="1631569" flipH="1">
            <a:off x="6272922" y="2277370"/>
            <a:ext cx="1798600" cy="1827649"/>
            <a:chOff x="528287" y="2585275"/>
            <a:chExt cx="1798547" cy="1827595"/>
          </a:xfrm>
        </p:grpSpPr>
        <p:sp>
          <p:nvSpPr>
            <p:cNvPr id="667" name="Google Shape;667;p36"/>
            <p:cNvSpPr/>
            <p:nvPr/>
          </p:nvSpPr>
          <p:spPr>
            <a:xfrm>
              <a:off x="1713116" y="2585275"/>
              <a:ext cx="613719" cy="1815207"/>
            </a:xfrm>
            <a:custGeom>
              <a:avLst/>
              <a:gdLst/>
              <a:ahLst/>
              <a:cxnLst/>
              <a:rect l="l" t="t" r="r" b="b"/>
              <a:pathLst>
                <a:path w="5156" h="15250" extrusionOk="0">
                  <a:moveTo>
                    <a:pt x="289" y="0"/>
                  </a:moveTo>
                  <a:lnTo>
                    <a:pt x="1" y="92"/>
                  </a:lnTo>
                  <a:lnTo>
                    <a:pt x="4862" y="15250"/>
                  </a:lnTo>
                  <a:lnTo>
                    <a:pt x="5155" y="15152"/>
                  </a:lnTo>
                  <a:lnTo>
                    <a:pt x="289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36"/>
            <p:cNvSpPr/>
            <p:nvPr/>
          </p:nvSpPr>
          <p:spPr>
            <a:xfrm>
              <a:off x="1464699" y="2675619"/>
              <a:ext cx="859992" cy="1727839"/>
            </a:xfrm>
            <a:custGeom>
              <a:avLst/>
              <a:gdLst/>
              <a:ahLst/>
              <a:cxnLst/>
              <a:rect l="l" t="t" r="r" b="b"/>
              <a:pathLst>
                <a:path w="7225" h="14516" extrusionOk="0">
                  <a:moveTo>
                    <a:pt x="276" y="0"/>
                  </a:moveTo>
                  <a:lnTo>
                    <a:pt x="0" y="129"/>
                  </a:lnTo>
                  <a:lnTo>
                    <a:pt x="6949" y="14515"/>
                  </a:lnTo>
                  <a:lnTo>
                    <a:pt x="7224" y="14380"/>
                  </a:lnTo>
                  <a:lnTo>
                    <a:pt x="27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36"/>
            <p:cNvSpPr/>
            <p:nvPr/>
          </p:nvSpPr>
          <p:spPr>
            <a:xfrm>
              <a:off x="1220568" y="2790722"/>
              <a:ext cx="1102575" cy="1614880"/>
            </a:xfrm>
            <a:custGeom>
              <a:avLst/>
              <a:gdLst/>
              <a:ahLst/>
              <a:cxnLst/>
              <a:rect l="l" t="t" r="r" b="b"/>
              <a:pathLst>
                <a:path w="9263" h="13567" extrusionOk="0">
                  <a:moveTo>
                    <a:pt x="251" y="1"/>
                  </a:moveTo>
                  <a:lnTo>
                    <a:pt x="0" y="172"/>
                  </a:lnTo>
                  <a:lnTo>
                    <a:pt x="9012" y="13566"/>
                  </a:lnTo>
                  <a:lnTo>
                    <a:pt x="9263" y="13395"/>
                  </a:lnTo>
                  <a:lnTo>
                    <a:pt x="25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36"/>
            <p:cNvSpPr/>
            <p:nvPr/>
          </p:nvSpPr>
          <p:spPr>
            <a:xfrm>
              <a:off x="949536" y="2897136"/>
              <a:ext cx="1372892" cy="1509896"/>
            </a:xfrm>
            <a:custGeom>
              <a:avLst/>
              <a:gdLst/>
              <a:ahLst/>
              <a:cxnLst/>
              <a:rect l="l" t="t" r="r" b="b"/>
              <a:pathLst>
                <a:path w="11534" h="12685" extrusionOk="0">
                  <a:moveTo>
                    <a:pt x="227" y="0"/>
                  </a:moveTo>
                  <a:lnTo>
                    <a:pt x="0" y="208"/>
                  </a:lnTo>
                  <a:lnTo>
                    <a:pt x="11307" y="12685"/>
                  </a:lnTo>
                  <a:lnTo>
                    <a:pt x="11534" y="12477"/>
                  </a:lnTo>
                  <a:lnTo>
                    <a:pt x="22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36"/>
            <p:cNvSpPr/>
            <p:nvPr/>
          </p:nvSpPr>
          <p:spPr>
            <a:xfrm>
              <a:off x="730163" y="3085800"/>
              <a:ext cx="1590122" cy="1322661"/>
            </a:xfrm>
            <a:custGeom>
              <a:avLst/>
              <a:gdLst/>
              <a:ahLst/>
              <a:cxnLst/>
              <a:rect l="l" t="t" r="r" b="b"/>
              <a:pathLst>
                <a:path w="13359" h="11112" extrusionOk="0">
                  <a:moveTo>
                    <a:pt x="196" y="1"/>
                  </a:moveTo>
                  <a:lnTo>
                    <a:pt x="0" y="240"/>
                  </a:lnTo>
                  <a:lnTo>
                    <a:pt x="13169" y="11112"/>
                  </a:lnTo>
                  <a:lnTo>
                    <a:pt x="13358" y="10879"/>
                  </a:lnTo>
                  <a:lnTo>
                    <a:pt x="196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36"/>
            <p:cNvSpPr/>
            <p:nvPr/>
          </p:nvSpPr>
          <p:spPr>
            <a:xfrm>
              <a:off x="604824" y="3353976"/>
              <a:ext cx="1713318" cy="1056748"/>
            </a:xfrm>
            <a:custGeom>
              <a:avLst/>
              <a:gdLst/>
              <a:ahLst/>
              <a:cxnLst/>
              <a:rect l="l" t="t" r="r" b="b"/>
              <a:pathLst>
                <a:path w="14394" h="8878" extrusionOk="0">
                  <a:moveTo>
                    <a:pt x="160" y="1"/>
                  </a:moveTo>
                  <a:lnTo>
                    <a:pt x="1" y="264"/>
                  </a:lnTo>
                  <a:lnTo>
                    <a:pt x="14234" y="8877"/>
                  </a:lnTo>
                  <a:lnTo>
                    <a:pt x="14393" y="8614"/>
                  </a:lnTo>
                  <a:lnTo>
                    <a:pt x="16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36"/>
            <p:cNvSpPr/>
            <p:nvPr/>
          </p:nvSpPr>
          <p:spPr>
            <a:xfrm>
              <a:off x="544356" y="3684763"/>
              <a:ext cx="1770809" cy="728107"/>
            </a:xfrm>
            <a:custGeom>
              <a:avLst/>
              <a:gdLst/>
              <a:ahLst/>
              <a:cxnLst/>
              <a:rect l="l" t="t" r="r" b="b"/>
              <a:pathLst>
                <a:path w="14877" h="6117" extrusionOk="0">
                  <a:moveTo>
                    <a:pt x="111" y="1"/>
                  </a:moveTo>
                  <a:lnTo>
                    <a:pt x="0" y="283"/>
                  </a:lnTo>
                  <a:lnTo>
                    <a:pt x="14766" y="6117"/>
                  </a:lnTo>
                  <a:lnTo>
                    <a:pt x="14877" y="5829"/>
                  </a:lnTo>
                  <a:lnTo>
                    <a:pt x="11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36"/>
            <p:cNvSpPr/>
            <p:nvPr/>
          </p:nvSpPr>
          <p:spPr>
            <a:xfrm>
              <a:off x="528287" y="4011979"/>
              <a:ext cx="1762120" cy="376135"/>
            </a:xfrm>
            <a:custGeom>
              <a:avLst/>
              <a:gdLst/>
              <a:ahLst/>
              <a:cxnLst/>
              <a:rect l="l" t="t" r="r" b="b"/>
              <a:pathLst>
                <a:path w="14804" h="3160" extrusionOk="0">
                  <a:moveTo>
                    <a:pt x="56" y="1"/>
                  </a:moveTo>
                  <a:lnTo>
                    <a:pt x="1" y="301"/>
                  </a:lnTo>
                  <a:lnTo>
                    <a:pt x="14748" y="3160"/>
                  </a:lnTo>
                  <a:lnTo>
                    <a:pt x="14803" y="2860"/>
                  </a:lnTo>
                  <a:lnTo>
                    <a:pt x="56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75" name="Google Shape;675;p36"/>
          <p:cNvGrpSpPr/>
          <p:nvPr/>
        </p:nvGrpSpPr>
        <p:grpSpPr>
          <a:xfrm>
            <a:off x="3583000" y="2023450"/>
            <a:ext cx="1978098" cy="726629"/>
            <a:chOff x="3583000" y="2023450"/>
            <a:chExt cx="1978098" cy="726629"/>
          </a:xfrm>
        </p:grpSpPr>
        <p:sp>
          <p:nvSpPr>
            <p:cNvPr id="676" name="Google Shape;676;p36"/>
            <p:cNvSpPr/>
            <p:nvPr/>
          </p:nvSpPr>
          <p:spPr>
            <a:xfrm>
              <a:off x="3951505" y="2064336"/>
              <a:ext cx="484500" cy="519136"/>
            </a:xfrm>
            <a:custGeom>
              <a:avLst/>
              <a:gdLst/>
              <a:ahLst/>
              <a:cxnLst/>
              <a:rect l="l" t="t" r="r" b="b"/>
              <a:pathLst>
                <a:path w="3638" h="3898" extrusionOk="0">
                  <a:moveTo>
                    <a:pt x="595" y="0"/>
                  </a:moveTo>
                  <a:cubicBezTo>
                    <a:pt x="595" y="0"/>
                    <a:pt x="1" y="1224"/>
                    <a:pt x="790" y="1690"/>
                  </a:cubicBezTo>
                  <a:cubicBezTo>
                    <a:pt x="748" y="2124"/>
                    <a:pt x="760" y="2877"/>
                    <a:pt x="1801" y="3141"/>
                  </a:cubicBezTo>
                  <a:cubicBezTo>
                    <a:pt x="1921" y="3592"/>
                    <a:pt x="2464" y="3897"/>
                    <a:pt x="3024" y="3897"/>
                  </a:cubicBezTo>
                  <a:cubicBezTo>
                    <a:pt x="3231" y="3897"/>
                    <a:pt x="3440" y="3856"/>
                    <a:pt x="3631" y="3765"/>
                  </a:cubicBezTo>
                  <a:cubicBezTo>
                    <a:pt x="3637" y="3226"/>
                    <a:pt x="3527" y="2632"/>
                    <a:pt x="2805" y="2351"/>
                  </a:cubicBezTo>
                  <a:cubicBezTo>
                    <a:pt x="2817" y="2008"/>
                    <a:pt x="2670" y="1316"/>
                    <a:pt x="1831" y="1163"/>
                  </a:cubicBezTo>
                  <a:cubicBezTo>
                    <a:pt x="1721" y="55"/>
                    <a:pt x="595" y="0"/>
                    <a:pt x="595" y="0"/>
                  </a:cubicBezTo>
                  <a:close/>
                </a:path>
              </a:pathLst>
            </a:custGeom>
            <a:solidFill>
              <a:srgbClr val="008C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36"/>
            <p:cNvSpPr/>
            <p:nvPr/>
          </p:nvSpPr>
          <p:spPr>
            <a:xfrm>
              <a:off x="4043132" y="2111349"/>
              <a:ext cx="551222" cy="513276"/>
            </a:xfrm>
            <a:custGeom>
              <a:avLst/>
              <a:gdLst/>
              <a:ahLst/>
              <a:cxnLst/>
              <a:rect l="l" t="t" r="r" b="b"/>
              <a:pathLst>
                <a:path w="4139" h="3854" extrusionOk="0">
                  <a:moveTo>
                    <a:pt x="138" y="0"/>
                  </a:moveTo>
                  <a:cubicBezTo>
                    <a:pt x="69" y="0"/>
                    <a:pt x="0" y="59"/>
                    <a:pt x="29" y="149"/>
                  </a:cubicBezTo>
                  <a:cubicBezTo>
                    <a:pt x="513" y="2028"/>
                    <a:pt x="2129" y="3547"/>
                    <a:pt x="3953" y="3847"/>
                  </a:cubicBezTo>
                  <a:lnTo>
                    <a:pt x="3971" y="3847"/>
                  </a:lnTo>
                  <a:lnTo>
                    <a:pt x="3971" y="3853"/>
                  </a:lnTo>
                  <a:cubicBezTo>
                    <a:pt x="3975" y="3853"/>
                    <a:pt x="3979" y="3853"/>
                    <a:pt x="3982" y="3853"/>
                  </a:cubicBezTo>
                  <a:cubicBezTo>
                    <a:pt x="4120" y="3853"/>
                    <a:pt x="4139" y="3632"/>
                    <a:pt x="3990" y="3620"/>
                  </a:cubicBezTo>
                  <a:cubicBezTo>
                    <a:pt x="2251" y="3339"/>
                    <a:pt x="715" y="1888"/>
                    <a:pt x="249" y="94"/>
                  </a:cubicBezTo>
                  <a:cubicBezTo>
                    <a:pt x="234" y="29"/>
                    <a:pt x="186" y="0"/>
                    <a:pt x="138" y="0"/>
                  </a:cubicBezTo>
                  <a:close/>
                </a:path>
              </a:pathLst>
            </a:custGeom>
            <a:solidFill>
              <a:srgbClr val="003B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678;p36"/>
            <p:cNvSpPr/>
            <p:nvPr/>
          </p:nvSpPr>
          <p:spPr>
            <a:xfrm>
              <a:off x="4708093" y="2064336"/>
              <a:ext cx="484500" cy="519136"/>
            </a:xfrm>
            <a:custGeom>
              <a:avLst/>
              <a:gdLst/>
              <a:ahLst/>
              <a:cxnLst/>
              <a:rect l="l" t="t" r="r" b="b"/>
              <a:pathLst>
                <a:path w="3638" h="3898" extrusionOk="0">
                  <a:moveTo>
                    <a:pt x="3043" y="0"/>
                  </a:moveTo>
                  <a:lnTo>
                    <a:pt x="3043" y="0"/>
                  </a:lnTo>
                  <a:cubicBezTo>
                    <a:pt x="3043" y="0"/>
                    <a:pt x="1917" y="55"/>
                    <a:pt x="1813" y="1163"/>
                  </a:cubicBezTo>
                  <a:cubicBezTo>
                    <a:pt x="968" y="1316"/>
                    <a:pt x="821" y="2008"/>
                    <a:pt x="833" y="2351"/>
                  </a:cubicBezTo>
                  <a:cubicBezTo>
                    <a:pt x="111" y="2632"/>
                    <a:pt x="1" y="3226"/>
                    <a:pt x="7" y="3765"/>
                  </a:cubicBezTo>
                  <a:cubicBezTo>
                    <a:pt x="198" y="3856"/>
                    <a:pt x="408" y="3897"/>
                    <a:pt x="615" y="3897"/>
                  </a:cubicBezTo>
                  <a:cubicBezTo>
                    <a:pt x="1177" y="3897"/>
                    <a:pt x="1721" y="3592"/>
                    <a:pt x="1837" y="3141"/>
                  </a:cubicBezTo>
                  <a:cubicBezTo>
                    <a:pt x="2878" y="2877"/>
                    <a:pt x="2896" y="2124"/>
                    <a:pt x="2854" y="1690"/>
                  </a:cubicBezTo>
                  <a:cubicBezTo>
                    <a:pt x="3637" y="1224"/>
                    <a:pt x="3043" y="0"/>
                    <a:pt x="3043" y="0"/>
                  </a:cubicBezTo>
                  <a:close/>
                </a:path>
              </a:pathLst>
            </a:custGeom>
            <a:solidFill>
              <a:srgbClr val="008C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36"/>
            <p:cNvSpPr/>
            <p:nvPr/>
          </p:nvSpPr>
          <p:spPr>
            <a:xfrm>
              <a:off x="4549744" y="2111482"/>
              <a:ext cx="550289" cy="512343"/>
            </a:xfrm>
            <a:custGeom>
              <a:avLst/>
              <a:gdLst/>
              <a:ahLst/>
              <a:cxnLst/>
              <a:rect l="l" t="t" r="r" b="b"/>
              <a:pathLst>
                <a:path w="4132" h="3847" extrusionOk="0">
                  <a:moveTo>
                    <a:pt x="3992" y="1"/>
                  </a:moveTo>
                  <a:cubicBezTo>
                    <a:pt x="3945" y="1"/>
                    <a:pt x="3898" y="27"/>
                    <a:pt x="3883" y="87"/>
                  </a:cubicBezTo>
                  <a:cubicBezTo>
                    <a:pt x="3418" y="1881"/>
                    <a:pt x="1882" y="3331"/>
                    <a:pt x="149" y="3619"/>
                  </a:cubicBezTo>
                  <a:cubicBezTo>
                    <a:pt x="0" y="3631"/>
                    <a:pt x="14" y="3846"/>
                    <a:pt x="156" y="3846"/>
                  </a:cubicBezTo>
                  <a:cubicBezTo>
                    <a:pt x="159" y="3846"/>
                    <a:pt x="163" y="3846"/>
                    <a:pt x="167" y="3846"/>
                  </a:cubicBezTo>
                  <a:lnTo>
                    <a:pt x="186" y="3846"/>
                  </a:lnTo>
                  <a:cubicBezTo>
                    <a:pt x="2004" y="3546"/>
                    <a:pt x="3620" y="2021"/>
                    <a:pt x="4110" y="148"/>
                  </a:cubicBezTo>
                  <a:cubicBezTo>
                    <a:pt x="4132" y="57"/>
                    <a:pt x="4061" y="1"/>
                    <a:pt x="3992" y="1"/>
                  </a:cubicBezTo>
                  <a:close/>
                </a:path>
              </a:pathLst>
            </a:custGeom>
            <a:solidFill>
              <a:srgbClr val="003B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36"/>
            <p:cNvSpPr/>
            <p:nvPr/>
          </p:nvSpPr>
          <p:spPr>
            <a:xfrm>
              <a:off x="4556536" y="2218558"/>
              <a:ext cx="30231" cy="531521"/>
            </a:xfrm>
            <a:custGeom>
              <a:avLst/>
              <a:gdLst/>
              <a:ahLst/>
              <a:cxnLst/>
              <a:rect l="l" t="t" r="r" b="b"/>
              <a:pathLst>
                <a:path w="227" h="3991" extrusionOk="0">
                  <a:moveTo>
                    <a:pt x="113" y="1"/>
                  </a:moveTo>
                  <a:cubicBezTo>
                    <a:pt x="57" y="1"/>
                    <a:pt x="0" y="39"/>
                    <a:pt x="0" y="115"/>
                  </a:cubicBezTo>
                  <a:lnTo>
                    <a:pt x="0" y="3874"/>
                  </a:lnTo>
                  <a:cubicBezTo>
                    <a:pt x="0" y="3942"/>
                    <a:pt x="49" y="3991"/>
                    <a:pt x="116" y="3991"/>
                  </a:cubicBezTo>
                  <a:cubicBezTo>
                    <a:pt x="178" y="3991"/>
                    <a:pt x="227" y="3942"/>
                    <a:pt x="227" y="3874"/>
                  </a:cubicBezTo>
                  <a:lnTo>
                    <a:pt x="227" y="115"/>
                  </a:lnTo>
                  <a:cubicBezTo>
                    <a:pt x="227" y="39"/>
                    <a:pt x="170" y="1"/>
                    <a:pt x="1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36"/>
            <p:cNvSpPr/>
            <p:nvPr/>
          </p:nvSpPr>
          <p:spPr>
            <a:xfrm>
              <a:off x="3898900" y="2468669"/>
              <a:ext cx="471049" cy="273285"/>
            </a:xfrm>
            <a:custGeom>
              <a:avLst/>
              <a:gdLst/>
              <a:ahLst/>
              <a:cxnLst/>
              <a:rect l="l" t="t" r="r" b="b"/>
              <a:pathLst>
                <a:path w="3537" h="2052" extrusionOk="0">
                  <a:moveTo>
                    <a:pt x="165" y="1"/>
                  </a:moveTo>
                  <a:cubicBezTo>
                    <a:pt x="65" y="1"/>
                    <a:pt x="1" y="153"/>
                    <a:pt x="114" y="215"/>
                  </a:cubicBezTo>
                  <a:lnTo>
                    <a:pt x="3353" y="2033"/>
                  </a:lnTo>
                  <a:cubicBezTo>
                    <a:pt x="3371" y="2045"/>
                    <a:pt x="3389" y="2051"/>
                    <a:pt x="3408" y="2051"/>
                  </a:cubicBezTo>
                  <a:cubicBezTo>
                    <a:pt x="3451" y="2045"/>
                    <a:pt x="3493" y="2027"/>
                    <a:pt x="3512" y="1984"/>
                  </a:cubicBezTo>
                  <a:cubicBezTo>
                    <a:pt x="3536" y="1929"/>
                    <a:pt x="3518" y="1862"/>
                    <a:pt x="3469" y="1831"/>
                  </a:cubicBezTo>
                  <a:lnTo>
                    <a:pt x="224" y="19"/>
                  </a:lnTo>
                  <a:cubicBezTo>
                    <a:pt x="204" y="6"/>
                    <a:pt x="183" y="1"/>
                    <a:pt x="1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36"/>
            <p:cNvSpPr/>
            <p:nvPr/>
          </p:nvSpPr>
          <p:spPr>
            <a:xfrm>
              <a:off x="3583000" y="2189925"/>
              <a:ext cx="451072" cy="418718"/>
            </a:xfrm>
            <a:custGeom>
              <a:avLst/>
              <a:gdLst/>
              <a:ahLst/>
              <a:cxnLst/>
              <a:rect l="l" t="t" r="r" b="b"/>
              <a:pathLst>
                <a:path w="3387" h="3144" extrusionOk="0">
                  <a:moveTo>
                    <a:pt x="1581" y="0"/>
                  </a:moveTo>
                  <a:cubicBezTo>
                    <a:pt x="1459" y="0"/>
                    <a:pt x="1339" y="65"/>
                    <a:pt x="1280" y="184"/>
                  </a:cubicBezTo>
                  <a:cubicBezTo>
                    <a:pt x="1176" y="367"/>
                    <a:pt x="1158" y="588"/>
                    <a:pt x="1231" y="790"/>
                  </a:cubicBezTo>
                  <a:cubicBezTo>
                    <a:pt x="754" y="796"/>
                    <a:pt x="441" y="1304"/>
                    <a:pt x="650" y="1732"/>
                  </a:cubicBezTo>
                  <a:cubicBezTo>
                    <a:pt x="435" y="1763"/>
                    <a:pt x="246" y="1879"/>
                    <a:pt x="129" y="2063"/>
                  </a:cubicBezTo>
                  <a:cubicBezTo>
                    <a:pt x="1" y="2240"/>
                    <a:pt x="80" y="2491"/>
                    <a:pt x="282" y="2565"/>
                  </a:cubicBezTo>
                  <a:lnTo>
                    <a:pt x="411" y="2614"/>
                  </a:lnTo>
                  <a:cubicBezTo>
                    <a:pt x="539" y="2663"/>
                    <a:pt x="656" y="2724"/>
                    <a:pt x="766" y="2810"/>
                  </a:cubicBezTo>
                  <a:cubicBezTo>
                    <a:pt x="1082" y="3051"/>
                    <a:pt x="1373" y="3144"/>
                    <a:pt x="1632" y="3144"/>
                  </a:cubicBezTo>
                  <a:cubicBezTo>
                    <a:pt x="2200" y="3144"/>
                    <a:pt x="2611" y="2698"/>
                    <a:pt x="2792" y="2400"/>
                  </a:cubicBezTo>
                  <a:cubicBezTo>
                    <a:pt x="3055" y="1965"/>
                    <a:pt x="3386" y="955"/>
                    <a:pt x="2241" y="410"/>
                  </a:cubicBezTo>
                  <a:cubicBezTo>
                    <a:pt x="2119" y="349"/>
                    <a:pt x="2009" y="269"/>
                    <a:pt x="1911" y="177"/>
                  </a:cubicBezTo>
                  <a:lnTo>
                    <a:pt x="1807" y="86"/>
                  </a:lnTo>
                  <a:cubicBezTo>
                    <a:pt x="1741" y="28"/>
                    <a:pt x="1661" y="0"/>
                    <a:pt x="158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36"/>
            <p:cNvSpPr/>
            <p:nvPr/>
          </p:nvSpPr>
          <p:spPr>
            <a:xfrm>
              <a:off x="3731628" y="2374245"/>
              <a:ext cx="157283" cy="98686"/>
            </a:xfrm>
            <a:custGeom>
              <a:avLst/>
              <a:gdLst/>
              <a:ahLst/>
              <a:cxnLst/>
              <a:rect l="l" t="t" r="r" b="b"/>
              <a:pathLst>
                <a:path w="1181" h="741" extrusionOk="0">
                  <a:moveTo>
                    <a:pt x="110" y="0"/>
                  </a:moveTo>
                  <a:cubicBezTo>
                    <a:pt x="41" y="0"/>
                    <a:pt x="1" y="92"/>
                    <a:pt x="60" y="140"/>
                  </a:cubicBezTo>
                  <a:lnTo>
                    <a:pt x="1040" y="728"/>
                  </a:lnTo>
                  <a:cubicBezTo>
                    <a:pt x="1052" y="734"/>
                    <a:pt x="1064" y="740"/>
                    <a:pt x="1076" y="740"/>
                  </a:cubicBezTo>
                  <a:cubicBezTo>
                    <a:pt x="1150" y="740"/>
                    <a:pt x="1180" y="636"/>
                    <a:pt x="1113" y="599"/>
                  </a:cubicBezTo>
                  <a:lnTo>
                    <a:pt x="140" y="6"/>
                  </a:lnTo>
                  <a:cubicBezTo>
                    <a:pt x="129" y="2"/>
                    <a:pt x="120" y="0"/>
                    <a:pt x="110" y="0"/>
                  </a:cubicBezTo>
                  <a:close/>
                </a:path>
              </a:pathLst>
            </a:custGeom>
            <a:solidFill>
              <a:srgbClr val="FFEC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36"/>
            <p:cNvSpPr/>
            <p:nvPr/>
          </p:nvSpPr>
          <p:spPr>
            <a:xfrm>
              <a:off x="3672496" y="2484251"/>
              <a:ext cx="176727" cy="62861"/>
            </a:xfrm>
            <a:custGeom>
              <a:avLst/>
              <a:gdLst/>
              <a:ahLst/>
              <a:cxnLst/>
              <a:rect l="l" t="t" r="r" b="b"/>
              <a:pathLst>
                <a:path w="1327" h="472" extrusionOk="0">
                  <a:moveTo>
                    <a:pt x="107" y="0"/>
                  </a:moveTo>
                  <a:cubicBezTo>
                    <a:pt x="25" y="0"/>
                    <a:pt x="0" y="131"/>
                    <a:pt x="94" y="153"/>
                  </a:cubicBezTo>
                  <a:lnTo>
                    <a:pt x="1184" y="471"/>
                  </a:lnTo>
                  <a:lnTo>
                    <a:pt x="1208" y="471"/>
                  </a:lnTo>
                  <a:cubicBezTo>
                    <a:pt x="1212" y="472"/>
                    <a:pt x="1216" y="472"/>
                    <a:pt x="1220" y="472"/>
                  </a:cubicBezTo>
                  <a:cubicBezTo>
                    <a:pt x="1313" y="472"/>
                    <a:pt x="1326" y="330"/>
                    <a:pt x="1226" y="318"/>
                  </a:cubicBezTo>
                  <a:lnTo>
                    <a:pt x="137" y="6"/>
                  </a:lnTo>
                  <a:cubicBezTo>
                    <a:pt x="126" y="2"/>
                    <a:pt x="116" y="0"/>
                    <a:pt x="107" y="0"/>
                  </a:cubicBezTo>
                  <a:close/>
                </a:path>
              </a:pathLst>
            </a:custGeom>
            <a:solidFill>
              <a:srgbClr val="FFEC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36"/>
            <p:cNvSpPr/>
            <p:nvPr/>
          </p:nvSpPr>
          <p:spPr>
            <a:xfrm>
              <a:off x="3801147" y="2268234"/>
              <a:ext cx="123589" cy="142636"/>
            </a:xfrm>
            <a:custGeom>
              <a:avLst/>
              <a:gdLst/>
              <a:ahLst/>
              <a:cxnLst/>
              <a:rect l="l" t="t" r="r" b="b"/>
              <a:pathLst>
                <a:path w="928" h="1071" extrusionOk="0">
                  <a:moveTo>
                    <a:pt x="110" y="1"/>
                  </a:moveTo>
                  <a:cubicBezTo>
                    <a:pt x="52" y="1"/>
                    <a:pt x="1" y="69"/>
                    <a:pt x="46" y="128"/>
                  </a:cubicBezTo>
                  <a:lnTo>
                    <a:pt x="787" y="1040"/>
                  </a:lnTo>
                  <a:cubicBezTo>
                    <a:pt x="799" y="1059"/>
                    <a:pt x="824" y="1071"/>
                    <a:pt x="848" y="1071"/>
                  </a:cubicBezTo>
                  <a:cubicBezTo>
                    <a:pt x="860" y="1071"/>
                    <a:pt x="879" y="1065"/>
                    <a:pt x="891" y="1052"/>
                  </a:cubicBezTo>
                  <a:cubicBezTo>
                    <a:pt x="922" y="1028"/>
                    <a:pt x="928" y="979"/>
                    <a:pt x="903" y="942"/>
                  </a:cubicBezTo>
                  <a:lnTo>
                    <a:pt x="169" y="30"/>
                  </a:lnTo>
                  <a:cubicBezTo>
                    <a:pt x="151" y="9"/>
                    <a:pt x="130" y="1"/>
                    <a:pt x="110" y="1"/>
                  </a:cubicBezTo>
                  <a:close/>
                </a:path>
              </a:pathLst>
            </a:custGeom>
            <a:solidFill>
              <a:srgbClr val="FFEC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36"/>
            <p:cNvSpPr/>
            <p:nvPr/>
          </p:nvSpPr>
          <p:spPr>
            <a:xfrm>
              <a:off x="4770154" y="2468669"/>
              <a:ext cx="474911" cy="273285"/>
            </a:xfrm>
            <a:custGeom>
              <a:avLst/>
              <a:gdLst/>
              <a:ahLst/>
              <a:cxnLst/>
              <a:rect l="l" t="t" r="r" b="b"/>
              <a:pathLst>
                <a:path w="3566" h="2052" extrusionOk="0">
                  <a:moveTo>
                    <a:pt x="3402" y="1"/>
                  </a:moveTo>
                  <a:cubicBezTo>
                    <a:pt x="3383" y="1"/>
                    <a:pt x="3363" y="6"/>
                    <a:pt x="3343" y="19"/>
                  </a:cubicBezTo>
                  <a:lnTo>
                    <a:pt x="104" y="1831"/>
                  </a:lnTo>
                  <a:cubicBezTo>
                    <a:pt x="0" y="1892"/>
                    <a:pt x="37" y="2045"/>
                    <a:pt x="159" y="2051"/>
                  </a:cubicBezTo>
                  <a:cubicBezTo>
                    <a:pt x="178" y="2051"/>
                    <a:pt x="196" y="2045"/>
                    <a:pt x="214" y="2033"/>
                  </a:cubicBezTo>
                  <a:lnTo>
                    <a:pt x="3453" y="215"/>
                  </a:lnTo>
                  <a:cubicBezTo>
                    <a:pt x="3566" y="153"/>
                    <a:pt x="3502" y="1"/>
                    <a:pt x="340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687;p36"/>
            <p:cNvSpPr/>
            <p:nvPr/>
          </p:nvSpPr>
          <p:spPr>
            <a:xfrm>
              <a:off x="5110825" y="2189925"/>
              <a:ext cx="450273" cy="418718"/>
            </a:xfrm>
            <a:custGeom>
              <a:avLst/>
              <a:gdLst/>
              <a:ahLst/>
              <a:cxnLst/>
              <a:rect l="l" t="t" r="r" b="b"/>
              <a:pathLst>
                <a:path w="3381" h="3144" extrusionOk="0">
                  <a:moveTo>
                    <a:pt x="1799" y="0"/>
                  </a:moveTo>
                  <a:cubicBezTo>
                    <a:pt x="1720" y="0"/>
                    <a:pt x="1640" y="28"/>
                    <a:pt x="1574" y="86"/>
                  </a:cubicBezTo>
                  <a:lnTo>
                    <a:pt x="1476" y="177"/>
                  </a:lnTo>
                  <a:cubicBezTo>
                    <a:pt x="1378" y="269"/>
                    <a:pt x="1262" y="349"/>
                    <a:pt x="1140" y="410"/>
                  </a:cubicBezTo>
                  <a:cubicBezTo>
                    <a:pt x="1" y="955"/>
                    <a:pt x="332" y="1965"/>
                    <a:pt x="595" y="2400"/>
                  </a:cubicBezTo>
                  <a:cubicBezTo>
                    <a:pt x="776" y="2698"/>
                    <a:pt x="1187" y="3144"/>
                    <a:pt x="1753" y="3144"/>
                  </a:cubicBezTo>
                  <a:cubicBezTo>
                    <a:pt x="2011" y="3144"/>
                    <a:pt x="2301" y="3051"/>
                    <a:pt x="2615" y="2810"/>
                  </a:cubicBezTo>
                  <a:cubicBezTo>
                    <a:pt x="2725" y="2724"/>
                    <a:pt x="2848" y="2663"/>
                    <a:pt x="2976" y="2614"/>
                  </a:cubicBezTo>
                  <a:lnTo>
                    <a:pt x="3099" y="2565"/>
                  </a:lnTo>
                  <a:cubicBezTo>
                    <a:pt x="3307" y="2485"/>
                    <a:pt x="3380" y="2240"/>
                    <a:pt x="3252" y="2063"/>
                  </a:cubicBezTo>
                  <a:cubicBezTo>
                    <a:pt x="3135" y="1879"/>
                    <a:pt x="2946" y="1763"/>
                    <a:pt x="2731" y="1732"/>
                  </a:cubicBezTo>
                  <a:cubicBezTo>
                    <a:pt x="2939" y="1298"/>
                    <a:pt x="2633" y="796"/>
                    <a:pt x="2150" y="790"/>
                  </a:cubicBezTo>
                  <a:cubicBezTo>
                    <a:pt x="2223" y="588"/>
                    <a:pt x="2205" y="367"/>
                    <a:pt x="2101" y="184"/>
                  </a:cubicBezTo>
                  <a:cubicBezTo>
                    <a:pt x="2041" y="65"/>
                    <a:pt x="1922" y="0"/>
                    <a:pt x="179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" name="Google Shape;688;p36"/>
            <p:cNvSpPr/>
            <p:nvPr/>
          </p:nvSpPr>
          <p:spPr>
            <a:xfrm>
              <a:off x="5257588" y="2373313"/>
              <a:ext cx="155152" cy="99619"/>
            </a:xfrm>
            <a:custGeom>
              <a:avLst/>
              <a:gdLst/>
              <a:ahLst/>
              <a:cxnLst/>
              <a:rect l="l" t="t" r="r" b="b"/>
              <a:pathLst>
                <a:path w="1165" h="748" extrusionOk="0">
                  <a:moveTo>
                    <a:pt x="1054" y="1"/>
                  </a:moveTo>
                  <a:cubicBezTo>
                    <a:pt x="1044" y="1"/>
                    <a:pt x="1033" y="4"/>
                    <a:pt x="1023" y="13"/>
                  </a:cubicBezTo>
                  <a:lnTo>
                    <a:pt x="50" y="606"/>
                  </a:lnTo>
                  <a:cubicBezTo>
                    <a:pt x="13" y="625"/>
                    <a:pt x="1" y="674"/>
                    <a:pt x="19" y="710"/>
                  </a:cubicBezTo>
                  <a:cubicBezTo>
                    <a:pt x="38" y="735"/>
                    <a:pt x="62" y="747"/>
                    <a:pt x="87" y="747"/>
                  </a:cubicBezTo>
                  <a:cubicBezTo>
                    <a:pt x="99" y="747"/>
                    <a:pt x="117" y="741"/>
                    <a:pt x="129" y="735"/>
                  </a:cubicBezTo>
                  <a:lnTo>
                    <a:pt x="1097" y="147"/>
                  </a:lnTo>
                  <a:cubicBezTo>
                    <a:pt x="1164" y="116"/>
                    <a:pt x="1113" y="1"/>
                    <a:pt x="1054" y="1"/>
                  </a:cubicBezTo>
                  <a:close/>
                </a:path>
              </a:pathLst>
            </a:custGeom>
            <a:solidFill>
              <a:srgbClr val="FFEC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689;p36"/>
            <p:cNvSpPr/>
            <p:nvPr/>
          </p:nvSpPr>
          <p:spPr>
            <a:xfrm>
              <a:off x="5295677" y="2483852"/>
              <a:ext cx="176327" cy="63260"/>
            </a:xfrm>
            <a:custGeom>
              <a:avLst/>
              <a:gdLst/>
              <a:ahLst/>
              <a:cxnLst/>
              <a:rect l="l" t="t" r="r" b="b"/>
              <a:pathLst>
                <a:path w="1324" h="475" extrusionOk="0">
                  <a:moveTo>
                    <a:pt x="1212" y="0"/>
                  </a:moveTo>
                  <a:cubicBezTo>
                    <a:pt x="1205" y="0"/>
                    <a:pt x="1198" y="1"/>
                    <a:pt x="1190" y="3"/>
                  </a:cubicBezTo>
                  <a:lnTo>
                    <a:pt x="94" y="321"/>
                  </a:lnTo>
                  <a:cubicBezTo>
                    <a:pt x="0" y="333"/>
                    <a:pt x="14" y="475"/>
                    <a:pt x="107" y="475"/>
                  </a:cubicBezTo>
                  <a:cubicBezTo>
                    <a:pt x="111" y="475"/>
                    <a:pt x="115" y="475"/>
                    <a:pt x="119" y="474"/>
                  </a:cubicBezTo>
                  <a:cubicBezTo>
                    <a:pt x="125" y="474"/>
                    <a:pt x="131" y="468"/>
                    <a:pt x="137" y="468"/>
                  </a:cubicBezTo>
                  <a:lnTo>
                    <a:pt x="1233" y="150"/>
                  </a:lnTo>
                  <a:cubicBezTo>
                    <a:pt x="1324" y="127"/>
                    <a:pt x="1294" y="0"/>
                    <a:pt x="1212" y="0"/>
                  </a:cubicBezTo>
                  <a:close/>
                </a:path>
              </a:pathLst>
            </a:custGeom>
            <a:solidFill>
              <a:srgbClr val="FFEC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690;p36"/>
            <p:cNvSpPr/>
            <p:nvPr/>
          </p:nvSpPr>
          <p:spPr>
            <a:xfrm>
              <a:off x="5216835" y="2267968"/>
              <a:ext cx="126652" cy="142902"/>
            </a:xfrm>
            <a:custGeom>
              <a:avLst/>
              <a:gdLst/>
              <a:ahLst/>
              <a:cxnLst/>
              <a:rect l="l" t="t" r="r" b="b"/>
              <a:pathLst>
                <a:path w="951" h="1073" extrusionOk="0">
                  <a:moveTo>
                    <a:pt x="836" y="0"/>
                  </a:moveTo>
                  <a:cubicBezTo>
                    <a:pt x="816" y="0"/>
                    <a:pt x="795" y="9"/>
                    <a:pt x="778" y="32"/>
                  </a:cubicBezTo>
                  <a:lnTo>
                    <a:pt x="44" y="944"/>
                  </a:lnTo>
                  <a:cubicBezTo>
                    <a:pt x="1" y="993"/>
                    <a:pt x="38" y="1073"/>
                    <a:pt x="105" y="1073"/>
                  </a:cubicBezTo>
                  <a:cubicBezTo>
                    <a:pt x="123" y="1073"/>
                    <a:pt x="148" y="1061"/>
                    <a:pt x="160" y="1042"/>
                  </a:cubicBezTo>
                  <a:lnTo>
                    <a:pt x="901" y="130"/>
                  </a:lnTo>
                  <a:cubicBezTo>
                    <a:pt x="950" y="72"/>
                    <a:pt x="894" y="0"/>
                    <a:pt x="836" y="0"/>
                  </a:cubicBezTo>
                  <a:close/>
                </a:path>
              </a:pathLst>
            </a:custGeom>
            <a:solidFill>
              <a:srgbClr val="FFEC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36"/>
            <p:cNvSpPr/>
            <p:nvPr/>
          </p:nvSpPr>
          <p:spPr>
            <a:xfrm>
              <a:off x="4359964" y="2023450"/>
              <a:ext cx="424170" cy="420849"/>
            </a:xfrm>
            <a:custGeom>
              <a:avLst/>
              <a:gdLst/>
              <a:ahLst/>
              <a:cxnLst/>
              <a:rect l="l" t="t" r="r" b="b"/>
              <a:pathLst>
                <a:path w="3185" h="3160" extrusionOk="0">
                  <a:moveTo>
                    <a:pt x="1262" y="1"/>
                  </a:moveTo>
                  <a:lnTo>
                    <a:pt x="1121" y="503"/>
                  </a:lnTo>
                  <a:lnTo>
                    <a:pt x="656" y="270"/>
                  </a:lnTo>
                  <a:lnTo>
                    <a:pt x="656" y="270"/>
                  </a:lnTo>
                  <a:lnTo>
                    <a:pt x="729" y="785"/>
                  </a:lnTo>
                  <a:lnTo>
                    <a:pt x="209" y="760"/>
                  </a:lnTo>
                  <a:lnTo>
                    <a:pt x="491" y="1201"/>
                  </a:lnTo>
                  <a:lnTo>
                    <a:pt x="1" y="1397"/>
                  </a:lnTo>
                  <a:lnTo>
                    <a:pt x="442" y="1684"/>
                  </a:lnTo>
                  <a:lnTo>
                    <a:pt x="74" y="2058"/>
                  </a:lnTo>
                  <a:lnTo>
                    <a:pt x="588" y="2144"/>
                  </a:lnTo>
                  <a:lnTo>
                    <a:pt x="405" y="2633"/>
                  </a:lnTo>
                  <a:lnTo>
                    <a:pt x="913" y="2499"/>
                  </a:lnTo>
                  <a:lnTo>
                    <a:pt x="944" y="3019"/>
                  </a:lnTo>
                  <a:lnTo>
                    <a:pt x="1354" y="2695"/>
                  </a:lnTo>
                  <a:lnTo>
                    <a:pt x="1592" y="3160"/>
                  </a:lnTo>
                  <a:lnTo>
                    <a:pt x="1831" y="2695"/>
                  </a:lnTo>
                  <a:lnTo>
                    <a:pt x="2241" y="3019"/>
                  </a:lnTo>
                  <a:lnTo>
                    <a:pt x="2272" y="2499"/>
                  </a:lnTo>
                  <a:lnTo>
                    <a:pt x="2780" y="2633"/>
                  </a:lnTo>
                  <a:lnTo>
                    <a:pt x="2596" y="2144"/>
                  </a:lnTo>
                  <a:lnTo>
                    <a:pt x="3111" y="2058"/>
                  </a:lnTo>
                  <a:lnTo>
                    <a:pt x="2743" y="1684"/>
                  </a:lnTo>
                  <a:lnTo>
                    <a:pt x="3184" y="1397"/>
                  </a:lnTo>
                  <a:lnTo>
                    <a:pt x="2694" y="1201"/>
                  </a:lnTo>
                  <a:lnTo>
                    <a:pt x="2976" y="760"/>
                  </a:lnTo>
                  <a:lnTo>
                    <a:pt x="2456" y="785"/>
                  </a:lnTo>
                  <a:lnTo>
                    <a:pt x="2535" y="270"/>
                  </a:lnTo>
                  <a:lnTo>
                    <a:pt x="2064" y="503"/>
                  </a:lnTo>
                  <a:lnTo>
                    <a:pt x="1923" y="1"/>
                  </a:lnTo>
                  <a:lnTo>
                    <a:pt x="1592" y="399"/>
                  </a:lnTo>
                  <a:lnTo>
                    <a:pt x="126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36"/>
            <p:cNvSpPr/>
            <p:nvPr/>
          </p:nvSpPr>
          <p:spPr>
            <a:xfrm>
              <a:off x="4494474" y="2175941"/>
              <a:ext cx="135575" cy="116000"/>
            </a:xfrm>
            <a:custGeom>
              <a:avLst/>
              <a:gdLst/>
              <a:ahLst/>
              <a:cxnLst/>
              <a:rect l="l" t="t" r="r" b="b"/>
              <a:pathLst>
                <a:path w="1018" h="871" extrusionOk="0">
                  <a:moveTo>
                    <a:pt x="582" y="1"/>
                  </a:moveTo>
                  <a:cubicBezTo>
                    <a:pt x="197" y="1"/>
                    <a:pt x="1" y="466"/>
                    <a:pt x="276" y="742"/>
                  </a:cubicBezTo>
                  <a:cubicBezTo>
                    <a:pt x="365" y="831"/>
                    <a:pt x="474" y="870"/>
                    <a:pt x="581" y="870"/>
                  </a:cubicBezTo>
                  <a:cubicBezTo>
                    <a:pt x="804" y="870"/>
                    <a:pt x="1017" y="696"/>
                    <a:pt x="1017" y="435"/>
                  </a:cubicBezTo>
                  <a:cubicBezTo>
                    <a:pt x="1017" y="197"/>
                    <a:pt x="821" y="1"/>
                    <a:pt x="5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80" name="Google Shape;780;p36"/>
          <p:cNvSpPr txBox="1">
            <a:spLocks noGrp="1"/>
          </p:cNvSpPr>
          <p:nvPr>
            <p:ph type="ctrTitle"/>
          </p:nvPr>
        </p:nvSpPr>
        <p:spPr>
          <a:xfrm>
            <a:off x="715100" y="448350"/>
            <a:ext cx="7713900" cy="1635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dirty="0">
                <a:solidFill>
                  <a:schemeClr val="dk1"/>
                </a:solidFill>
              </a:rPr>
              <a:t>Central Maricopa Community Advisory Board</a:t>
            </a:r>
            <a:br>
              <a:rPr lang="en" sz="2200" dirty="0">
                <a:solidFill>
                  <a:schemeClr val="dk1"/>
                </a:solidFill>
              </a:rPr>
            </a:br>
            <a:r>
              <a:rPr lang="en" sz="4600" dirty="0">
                <a:solidFill>
                  <a:schemeClr val="accent2"/>
                </a:solidFill>
              </a:rPr>
              <a:t>R</a:t>
            </a:r>
            <a:r>
              <a:rPr lang="en-US" sz="4600" dirty="0">
                <a:solidFill>
                  <a:schemeClr val="accent2"/>
                </a:solidFill>
              </a:rPr>
              <a:t>e</a:t>
            </a:r>
            <a:r>
              <a:rPr lang="en" sz="4600" dirty="0" err="1">
                <a:solidFill>
                  <a:schemeClr val="accent2"/>
                </a:solidFill>
              </a:rPr>
              <a:t>gional</a:t>
            </a:r>
            <a:r>
              <a:rPr lang="en" sz="4600" dirty="0">
                <a:solidFill>
                  <a:schemeClr val="accent2"/>
                </a:solidFill>
              </a:rPr>
              <a:t> Health Improvement Plan</a:t>
            </a:r>
            <a:endParaRPr sz="4600" dirty="0">
              <a:solidFill>
                <a:schemeClr val="accent2"/>
              </a:solidFill>
            </a:endParaRPr>
          </a:p>
        </p:txBody>
      </p:sp>
      <p:sp>
        <p:nvSpPr>
          <p:cNvPr id="781" name="Google Shape;781;p36"/>
          <p:cNvSpPr txBox="1">
            <a:spLocks noGrp="1"/>
          </p:cNvSpPr>
          <p:nvPr>
            <p:ph type="subTitle" idx="1"/>
          </p:nvPr>
        </p:nvSpPr>
        <p:spPr>
          <a:xfrm>
            <a:off x="3316050" y="3401050"/>
            <a:ext cx="2511900" cy="40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/>
              <a:t>MENTORSHIP MODEL</a:t>
            </a:r>
          </a:p>
        </p:txBody>
      </p:sp>
      <p:grpSp>
        <p:nvGrpSpPr>
          <p:cNvPr id="782" name="Google Shape;782;p36"/>
          <p:cNvGrpSpPr/>
          <p:nvPr/>
        </p:nvGrpSpPr>
        <p:grpSpPr>
          <a:xfrm>
            <a:off x="7201929" y="4225040"/>
            <a:ext cx="1000292" cy="1008226"/>
            <a:chOff x="7201929" y="4225040"/>
            <a:chExt cx="1000292" cy="1008226"/>
          </a:xfrm>
        </p:grpSpPr>
        <p:sp>
          <p:nvSpPr>
            <p:cNvPr id="783" name="Google Shape;783;p36"/>
            <p:cNvSpPr/>
            <p:nvPr/>
          </p:nvSpPr>
          <p:spPr>
            <a:xfrm rot="368925">
              <a:off x="7635481" y="4531414"/>
              <a:ext cx="176697" cy="694386"/>
            </a:xfrm>
            <a:custGeom>
              <a:avLst/>
              <a:gdLst/>
              <a:ahLst/>
              <a:cxnLst/>
              <a:rect l="l" t="t" r="r" b="b"/>
              <a:pathLst>
                <a:path w="1569" h="6166" extrusionOk="0">
                  <a:moveTo>
                    <a:pt x="605" y="0"/>
                  </a:moveTo>
                  <a:cubicBezTo>
                    <a:pt x="552" y="0"/>
                    <a:pt x="499" y="33"/>
                    <a:pt x="491" y="105"/>
                  </a:cubicBezTo>
                  <a:cubicBezTo>
                    <a:pt x="301" y="1238"/>
                    <a:pt x="1" y="4103"/>
                    <a:pt x="1342" y="6117"/>
                  </a:cubicBezTo>
                  <a:cubicBezTo>
                    <a:pt x="1366" y="6147"/>
                    <a:pt x="1403" y="6166"/>
                    <a:pt x="1440" y="6166"/>
                  </a:cubicBezTo>
                  <a:cubicBezTo>
                    <a:pt x="1464" y="6166"/>
                    <a:pt x="1482" y="6160"/>
                    <a:pt x="1501" y="6147"/>
                  </a:cubicBezTo>
                  <a:cubicBezTo>
                    <a:pt x="1556" y="6111"/>
                    <a:pt x="1568" y="6043"/>
                    <a:pt x="1538" y="5988"/>
                  </a:cubicBezTo>
                  <a:cubicBezTo>
                    <a:pt x="240" y="4042"/>
                    <a:pt x="534" y="1250"/>
                    <a:pt x="717" y="142"/>
                  </a:cubicBezTo>
                  <a:cubicBezTo>
                    <a:pt x="741" y="53"/>
                    <a:pt x="673" y="0"/>
                    <a:pt x="6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36"/>
            <p:cNvSpPr/>
            <p:nvPr/>
          </p:nvSpPr>
          <p:spPr>
            <a:xfrm rot="368925">
              <a:off x="7223418" y="4456512"/>
              <a:ext cx="442701" cy="425010"/>
            </a:xfrm>
            <a:custGeom>
              <a:avLst/>
              <a:gdLst/>
              <a:ahLst/>
              <a:cxnLst/>
              <a:rect l="l" t="t" r="r" b="b"/>
              <a:pathLst>
                <a:path w="3931" h="3774" extrusionOk="0">
                  <a:moveTo>
                    <a:pt x="149" y="1"/>
                  </a:moveTo>
                  <a:cubicBezTo>
                    <a:pt x="111" y="1"/>
                    <a:pt x="74" y="2"/>
                    <a:pt x="37" y="4"/>
                  </a:cubicBezTo>
                  <a:cubicBezTo>
                    <a:pt x="0" y="733"/>
                    <a:pt x="472" y="1712"/>
                    <a:pt x="1323" y="2545"/>
                  </a:cubicBezTo>
                  <a:cubicBezTo>
                    <a:pt x="2131" y="3330"/>
                    <a:pt x="3073" y="3773"/>
                    <a:pt x="3784" y="3773"/>
                  </a:cubicBezTo>
                  <a:cubicBezTo>
                    <a:pt x="3822" y="3773"/>
                    <a:pt x="3858" y="3772"/>
                    <a:pt x="3894" y="3769"/>
                  </a:cubicBezTo>
                  <a:cubicBezTo>
                    <a:pt x="3931" y="3041"/>
                    <a:pt x="3459" y="2055"/>
                    <a:pt x="2608" y="1229"/>
                  </a:cubicBezTo>
                  <a:cubicBezTo>
                    <a:pt x="1800" y="438"/>
                    <a:pt x="865" y="1"/>
                    <a:pt x="149" y="1"/>
                  </a:cubicBezTo>
                  <a:close/>
                </a:path>
              </a:pathLst>
            </a:custGeom>
            <a:solidFill>
              <a:srgbClr val="008C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36"/>
            <p:cNvSpPr/>
            <p:nvPr/>
          </p:nvSpPr>
          <p:spPr>
            <a:xfrm rot="368925">
              <a:off x="7241895" y="4471000"/>
              <a:ext cx="397203" cy="384919"/>
            </a:xfrm>
            <a:custGeom>
              <a:avLst/>
              <a:gdLst/>
              <a:ahLst/>
              <a:cxnLst/>
              <a:rect l="l" t="t" r="r" b="b"/>
              <a:pathLst>
                <a:path w="3527" h="3418" extrusionOk="0">
                  <a:moveTo>
                    <a:pt x="129" y="0"/>
                  </a:moveTo>
                  <a:cubicBezTo>
                    <a:pt x="100" y="0"/>
                    <a:pt x="71" y="12"/>
                    <a:pt x="50" y="37"/>
                  </a:cubicBezTo>
                  <a:cubicBezTo>
                    <a:pt x="1" y="80"/>
                    <a:pt x="1" y="153"/>
                    <a:pt x="50" y="196"/>
                  </a:cubicBezTo>
                  <a:lnTo>
                    <a:pt x="3319" y="3385"/>
                  </a:lnTo>
                  <a:cubicBezTo>
                    <a:pt x="3337" y="3404"/>
                    <a:pt x="3368" y="3416"/>
                    <a:pt x="3398" y="3416"/>
                  </a:cubicBezTo>
                  <a:cubicBezTo>
                    <a:pt x="3404" y="3417"/>
                    <a:pt x="3409" y="3418"/>
                    <a:pt x="3414" y="3418"/>
                  </a:cubicBezTo>
                  <a:cubicBezTo>
                    <a:pt x="3439" y="3418"/>
                    <a:pt x="3464" y="3406"/>
                    <a:pt x="3484" y="3385"/>
                  </a:cubicBezTo>
                  <a:cubicBezTo>
                    <a:pt x="3527" y="3343"/>
                    <a:pt x="3527" y="3269"/>
                    <a:pt x="3484" y="3226"/>
                  </a:cubicBezTo>
                  <a:lnTo>
                    <a:pt x="209" y="37"/>
                  </a:lnTo>
                  <a:cubicBezTo>
                    <a:pt x="187" y="12"/>
                    <a:pt x="158" y="0"/>
                    <a:pt x="129" y="0"/>
                  </a:cubicBezTo>
                  <a:close/>
                </a:path>
              </a:pathLst>
            </a:custGeom>
            <a:solidFill>
              <a:srgbClr val="003B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36"/>
            <p:cNvSpPr/>
            <p:nvPr/>
          </p:nvSpPr>
          <p:spPr>
            <a:xfrm rot="368925">
              <a:off x="7718206" y="4513036"/>
              <a:ext cx="458580" cy="499562"/>
            </a:xfrm>
            <a:custGeom>
              <a:avLst/>
              <a:gdLst/>
              <a:ahLst/>
              <a:cxnLst/>
              <a:rect l="l" t="t" r="r" b="b"/>
              <a:pathLst>
                <a:path w="4072" h="4436" extrusionOk="0">
                  <a:moveTo>
                    <a:pt x="3431" y="0"/>
                  </a:moveTo>
                  <a:cubicBezTo>
                    <a:pt x="2934" y="0"/>
                    <a:pt x="2063" y="662"/>
                    <a:pt x="1304" y="1663"/>
                  </a:cubicBezTo>
                  <a:cubicBezTo>
                    <a:pt x="404" y="2844"/>
                    <a:pt x="0" y="4056"/>
                    <a:pt x="404" y="4363"/>
                  </a:cubicBezTo>
                  <a:cubicBezTo>
                    <a:pt x="468" y="4412"/>
                    <a:pt x="549" y="4436"/>
                    <a:pt x="643" y="4436"/>
                  </a:cubicBezTo>
                  <a:cubicBezTo>
                    <a:pt x="1140" y="4436"/>
                    <a:pt x="2010" y="3771"/>
                    <a:pt x="2767" y="2777"/>
                  </a:cubicBezTo>
                  <a:cubicBezTo>
                    <a:pt x="3673" y="1589"/>
                    <a:pt x="4071" y="377"/>
                    <a:pt x="3667" y="71"/>
                  </a:cubicBezTo>
                  <a:cubicBezTo>
                    <a:pt x="3604" y="23"/>
                    <a:pt x="3524" y="0"/>
                    <a:pt x="3431" y="0"/>
                  </a:cubicBezTo>
                  <a:close/>
                </a:path>
              </a:pathLst>
            </a:custGeom>
            <a:solidFill>
              <a:srgbClr val="008C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36"/>
            <p:cNvSpPr/>
            <p:nvPr/>
          </p:nvSpPr>
          <p:spPr>
            <a:xfrm rot="368925">
              <a:off x="7776741" y="4543826"/>
              <a:ext cx="346525" cy="438750"/>
            </a:xfrm>
            <a:custGeom>
              <a:avLst/>
              <a:gdLst/>
              <a:ahLst/>
              <a:cxnLst/>
              <a:rect l="l" t="t" r="r" b="b"/>
              <a:pathLst>
                <a:path w="3077" h="3896" extrusionOk="0">
                  <a:moveTo>
                    <a:pt x="2914" y="0"/>
                  </a:moveTo>
                  <a:cubicBezTo>
                    <a:pt x="2882" y="0"/>
                    <a:pt x="2848" y="15"/>
                    <a:pt x="2823" y="51"/>
                  </a:cubicBezTo>
                  <a:lnTo>
                    <a:pt x="37" y="3712"/>
                  </a:lnTo>
                  <a:cubicBezTo>
                    <a:pt x="1" y="3761"/>
                    <a:pt x="7" y="3834"/>
                    <a:pt x="62" y="3871"/>
                  </a:cubicBezTo>
                  <a:cubicBezTo>
                    <a:pt x="80" y="3890"/>
                    <a:pt x="105" y="3896"/>
                    <a:pt x="129" y="3896"/>
                  </a:cubicBezTo>
                  <a:cubicBezTo>
                    <a:pt x="166" y="3896"/>
                    <a:pt x="203" y="3877"/>
                    <a:pt x="227" y="3853"/>
                  </a:cubicBezTo>
                  <a:lnTo>
                    <a:pt x="3006" y="192"/>
                  </a:lnTo>
                  <a:cubicBezTo>
                    <a:pt x="3077" y="99"/>
                    <a:pt x="2998" y="0"/>
                    <a:pt x="2914" y="0"/>
                  </a:cubicBezTo>
                  <a:close/>
                </a:path>
              </a:pathLst>
            </a:custGeom>
            <a:solidFill>
              <a:srgbClr val="003B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36"/>
            <p:cNvSpPr/>
            <p:nvPr/>
          </p:nvSpPr>
          <p:spPr>
            <a:xfrm rot="368925">
              <a:off x="7548076" y="4247748"/>
              <a:ext cx="442813" cy="350009"/>
            </a:xfrm>
            <a:custGeom>
              <a:avLst/>
              <a:gdLst/>
              <a:ahLst/>
              <a:cxnLst/>
              <a:rect l="l" t="t" r="r" b="b"/>
              <a:pathLst>
                <a:path w="3932" h="3108" extrusionOk="0">
                  <a:moveTo>
                    <a:pt x="873" y="0"/>
                  </a:moveTo>
                  <a:cubicBezTo>
                    <a:pt x="660" y="0"/>
                    <a:pt x="478" y="173"/>
                    <a:pt x="478" y="391"/>
                  </a:cubicBezTo>
                  <a:lnTo>
                    <a:pt x="478" y="557"/>
                  </a:lnTo>
                  <a:cubicBezTo>
                    <a:pt x="484" y="716"/>
                    <a:pt x="460" y="875"/>
                    <a:pt x="417" y="1028"/>
                  </a:cubicBezTo>
                  <a:cubicBezTo>
                    <a:pt x="1" y="2454"/>
                    <a:pt x="1133" y="2963"/>
                    <a:pt x="1727" y="3073"/>
                  </a:cubicBezTo>
                  <a:cubicBezTo>
                    <a:pt x="1837" y="3093"/>
                    <a:pt x="1970" y="3108"/>
                    <a:pt x="2114" y="3108"/>
                  </a:cubicBezTo>
                  <a:cubicBezTo>
                    <a:pt x="2739" y="3108"/>
                    <a:pt x="3574" y="2837"/>
                    <a:pt x="3674" y="1628"/>
                  </a:cubicBezTo>
                  <a:cubicBezTo>
                    <a:pt x="3692" y="1469"/>
                    <a:pt x="3729" y="1316"/>
                    <a:pt x="3790" y="1169"/>
                  </a:cubicBezTo>
                  <a:lnTo>
                    <a:pt x="3845" y="1016"/>
                  </a:lnTo>
                  <a:cubicBezTo>
                    <a:pt x="3931" y="771"/>
                    <a:pt x="3766" y="514"/>
                    <a:pt x="3515" y="489"/>
                  </a:cubicBezTo>
                  <a:cubicBezTo>
                    <a:pt x="3473" y="483"/>
                    <a:pt x="3431" y="480"/>
                    <a:pt x="3390" y="480"/>
                  </a:cubicBezTo>
                  <a:cubicBezTo>
                    <a:pt x="3186" y="480"/>
                    <a:pt x="2987" y="553"/>
                    <a:pt x="2829" y="685"/>
                  </a:cubicBezTo>
                  <a:cubicBezTo>
                    <a:pt x="2829" y="685"/>
                    <a:pt x="2670" y="293"/>
                    <a:pt x="2254" y="220"/>
                  </a:cubicBezTo>
                  <a:cubicBezTo>
                    <a:pt x="2207" y="211"/>
                    <a:pt x="2161" y="207"/>
                    <a:pt x="2117" y="207"/>
                  </a:cubicBezTo>
                  <a:cubicBezTo>
                    <a:pt x="1780" y="207"/>
                    <a:pt x="1550" y="446"/>
                    <a:pt x="1550" y="446"/>
                  </a:cubicBezTo>
                  <a:cubicBezTo>
                    <a:pt x="1427" y="220"/>
                    <a:pt x="1213" y="61"/>
                    <a:pt x="968" y="12"/>
                  </a:cubicBezTo>
                  <a:cubicBezTo>
                    <a:pt x="936" y="4"/>
                    <a:pt x="904" y="0"/>
                    <a:pt x="873" y="0"/>
                  </a:cubicBezTo>
                  <a:close/>
                </a:path>
              </a:pathLst>
            </a:custGeom>
            <a:solidFill>
              <a:srgbClr val="FF78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36"/>
            <p:cNvSpPr/>
            <p:nvPr/>
          </p:nvSpPr>
          <p:spPr>
            <a:xfrm rot="368925">
              <a:off x="7747356" y="4346612"/>
              <a:ext cx="45385" cy="165995"/>
            </a:xfrm>
            <a:custGeom>
              <a:avLst/>
              <a:gdLst/>
              <a:ahLst/>
              <a:cxnLst/>
              <a:rect l="l" t="t" r="r" b="b"/>
              <a:pathLst>
                <a:path w="403" h="1474" extrusionOk="0">
                  <a:moveTo>
                    <a:pt x="313" y="1"/>
                  </a:moveTo>
                  <a:cubicBezTo>
                    <a:pt x="279" y="1"/>
                    <a:pt x="247" y="21"/>
                    <a:pt x="239" y="65"/>
                  </a:cubicBezTo>
                  <a:lnTo>
                    <a:pt x="6" y="1382"/>
                  </a:lnTo>
                  <a:cubicBezTo>
                    <a:pt x="0" y="1424"/>
                    <a:pt x="25" y="1467"/>
                    <a:pt x="68" y="1473"/>
                  </a:cubicBezTo>
                  <a:lnTo>
                    <a:pt x="80" y="1473"/>
                  </a:lnTo>
                  <a:cubicBezTo>
                    <a:pt x="117" y="1473"/>
                    <a:pt x="153" y="1449"/>
                    <a:pt x="159" y="1412"/>
                  </a:cubicBezTo>
                  <a:lnTo>
                    <a:pt x="392" y="96"/>
                  </a:lnTo>
                  <a:cubicBezTo>
                    <a:pt x="402" y="36"/>
                    <a:pt x="357" y="1"/>
                    <a:pt x="313" y="1"/>
                  </a:cubicBezTo>
                  <a:close/>
                </a:path>
              </a:pathLst>
            </a:custGeom>
            <a:solidFill>
              <a:srgbClr val="FFEC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36"/>
            <p:cNvSpPr/>
            <p:nvPr/>
          </p:nvSpPr>
          <p:spPr>
            <a:xfrm rot="368925">
              <a:off x="7652779" y="4321504"/>
              <a:ext cx="31195" cy="167009"/>
            </a:xfrm>
            <a:custGeom>
              <a:avLst/>
              <a:gdLst/>
              <a:ahLst/>
              <a:cxnLst/>
              <a:rect l="l" t="t" r="r" b="b"/>
              <a:pathLst>
                <a:path w="277" h="1483" extrusionOk="0">
                  <a:moveTo>
                    <a:pt x="83" y="1"/>
                  </a:moveTo>
                  <a:cubicBezTo>
                    <a:pt x="42" y="1"/>
                    <a:pt x="1" y="30"/>
                    <a:pt x="7" y="86"/>
                  </a:cubicBezTo>
                  <a:lnTo>
                    <a:pt x="124" y="1415"/>
                  </a:lnTo>
                  <a:cubicBezTo>
                    <a:pt x="124" y="1451"/>
                    <a:pt x="160" y="1482"/>
                    <a:pt x="197" y="1482"/>
                  </a:cubicBezTo>
                  <a:lnTo>
                    <a:pt x="203" y="1482"/>
                  </a:lnTo>
                  <a:cubicBezTo>
                    <a:pt x="246" y="1476"/>
                    <a:pt x="277" y="1439"/>
                    <a:pt x="277" y="1402"/>
                  </a:cubicBezTo>
                  <a:lnTo>
                    <a:pt x="160" y="68"/>
                  </a:lnTo>
                  <a:cubicBezTo>
                    <a:pt x="155" y="23"/>
                    <a:pt x="119" y="1"/>
                    <a:pt x="83" y="1"/>
                  </a:cubicBezTo>
                  <a:close/>
                </a:path>
              </a:pathLst>
            </a:custGeom>
            <a:solidFill>
              <a:srgbClr val="FFEC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36"/>
            <p:cNvSpPr/>
            <p:nvPr/>
          </p:nvSpPr>
          <p:spPr>
            <a:xfrm rot="368925">
              <a:off x="7815548" y="4384235"/>
              <a:ext cx="99329" cy="152481"/>
            </a:xfrm>
            <a:custGeom>
              <a:avLst/>
              <a:gdLst/>
              <a:ahLst/>
              <a:cxnLst/>
              <a:rect l="l" t="t" r="r" b="b"/>
              <a:pathLst>
                <a:path w="882" h="1354" extrusionOk="0">
                  <a:moveTo>
                    <a:pt x="776" y="0"/>
                  </a:moveTo>
                  <a:cubicBezTo>
                    <a:pt x="751" y="0"/>
                    <a:pt x="726" y="13"/>
                    <a:pt x="711" y="44"/>
                  </a:cubicBezTo>
                  <a:lnTo>
                    <a:pt x="19" y="1237"/>
                  </a:lnTo>
                  <a:cubicBezTo>
                    <a:pt x="1" y="1274"/>
                    <a:pt x="13" y="1317"/>
                    <a:pt x="50" y="1342"/>
                  </a:cubicBezTo>
                  <a:cubicBezTo>
                    <a:pt x="62" y="1348"/>
                    <a:pt x="74" y="1354"/>
                    <a:pt x="86" y="1354"/>
                  </a:cubicBezTo>
                  <a:cubicBezTo>
                    <a:pt x="111" y="1354"/>
                    <a:pt x="142" y="1335"/>
                    <a:pt x="154" y="1311"/>
                  </a:cubicBezTo>
                  <a:lnTo>
                    <a:pt x="839" y="117"/>
                  </a:lnTo>
                  <a:cubicBezTo>
                    <a:pt x="881" y="59"/>
                    <a:pt x="829" y="0"/>
                    <a:pt x="776" y="0"/>
                  </a:cubicBezTo>
                  <a:close/>
                </a:path>
              </a:pathLst>
            </a:custGeom>
            <a:solidFill>
              <a:srgbClr val="FFEC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92" name="Google Shape;792;p36"/>
          <p:cNvGrpSpPr/>
          <p:nvPr/>
        </p:nvGrpSpPr>
        <p:grpSpPr>
          <a:xfrm>
            <a:off x="1030301" y="4359227"/>
            <a:ext cx="934687" cy="807931"/>
            <a:chOff x="1030301" y="4359227"/>
            <a:chExt cx="934687" cy="807931"/>
          </a:xfrm>
        </p:grpSpPr>
        <p:sp>
          <p:nvSpPr>
            <p:cNvPr id="793" name="Google Shape;793;p36"/>
            <p:cNvSpPr/>
            <p:nvPr/>
          </p:nvSpPr>
          <p:spPr>
            <a:xfrm rot="-842396">
              <a:off x="1560460" y="4898275"/>
              <a:ext cx="28684" cy="269428"/>
            </a:xfrm>
            <a:custGeom>
              <a:avLst/>
              <a:gdLst/>
              <a:ahLst/>
              <a:cxnLst/>
              <a:rect l="l" t="t" r="r" b="b"/>
              <a:pathLst>
                <a:path w="234" h="2198" extrusionOk="0">
                  <a:moveTo>
                    <a:pt x="114" y="1"/>
                  </a:moveTo>
                  <a:cubicBezTo>
                    <a:pt x="58" y="1"/>
                    <a:pt x="1" y="39"/>
                    <a:pt x="1" y="116"/>
                  </a:cubicBezTo>
                  <a:lnTo>
                    <a:pt x="1" y="2081"/>
                  </a:lnTo>
                  <a:cubicBezTo>
                    <a:pt x="1" y="2142"/>
                    <a:pt x="50" y="2197"/>
                    <a:pt x="117" y="2197"/>
                  </a:cubicBezTo>
                  <a:cubicBezTo>
                    <a:pt x="178" y="2197"/>
                    <a:pt x="234" y="2142"/>
                    <a:pt x="227" y="2081"/>
                  </a:cubicBezTo>
                  <a:lnTo>
                    <a:pt x="227" y="116"/>
                  </a:lnTo>
                  <a:cubicBezTo>
                    <a:pt x="227" y="39"/>
                    <a:pt x="171" y="1"/>
                    <a:pt x="1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36"/>
            <p:cNvSpPr/>
            <p:nvPr/>
          </p:nvSpPr>
          <p:spPr>
            <a:xfrm rot="-842396">
              <a:off x="1084123" y="4451399"/>
              <a:ext cx="827043" cy="545598"/>
            </a:xfrm>
            <a:custGeom>
              <a:avLst/>
              <a:gdLst/>
              <a:ahLst/>
              <a:cxnLst/>
              <a:rect l="l" t="t" r="r" b="b"/>
              <a:pathLst>
                <a:path w="6747" h="4451" extrusionOk="0">
                  <a:moveTo>
                    <a:pt x="3373" y="0"/>
                  </a:moveTo>
                  <a:cubicBezTo>
                    <a:pt x="3073" y="0"/>
                    <a:pt x="2584" y="86"/>
                    <a:pt x="2400" y="508"/>
                  </a:cubicBezTo>
                  <a:cubicBezTo>
                    <a:pt x="2291" y="400"/>
                    <a:pt x="2127" y="348"/>
                    <a:pt x="1949" y="348"/>
                  </a:cubicBezTo>
                  <a:cubicBezTo>
                    <a:pt x="1554" y="348"/>
                    <a:pt x="1096" y="602"/>
                    <a:pt x="1041" y="1053"/>
                  </a:cubicBezTo>
                  <a:cubicBezTo>
                    <a:pt x="995" y="1046"/>
                    <a:pt x="949" y="1042"/>
                    <a:pt x="903" y="1042"/>
                  </a:cubicBezTo>
                  <a:cubicBezTo>
                    <a:pt x="603" y="1042"/>
                    <a:pt x="319" y="1197"/>
                    <a:pt x="159" y="1457"/>
                  </a:cubicBezTo>
                  <a:cubicBezTo>
                    <a:pt x="0" y="1702"/>
                    <a:pt x="49" y="2027"/>
                    <a:pt x="276" y="2216"/>
                  </a:cubicBezTo>
                  <a:cubicBezTo>
                    <a:pt x="404" y="2327"/>
                    <a:pt x="545" y="2431"/>
                    <a:pt x="692" y="2529"/>
                  </a:cubicBezTo>
                  <a:cubicBezTo>
                    <a:pt x="931" y="2688"/>
                    <a:pt x="1127" y="2914"/>
                    <a:pt x="1249" y="3177"/>
                  </a:cubicBezTo>
                  <a:cubicBezTo>
                    <a:pt x="1629" y="3992"/>
                    <a:pt x="2333" y="4451"/>
                    <a:pt x="3373" y="4451"/>
                  </a:cubicBezTo>
                  <a:cubicBezTo>
                    <a:pt x="4414" y="4451"/>
                    <a:pt x="5112" y="3998"/>
                    <a:pt x="5491" y="3184"/>
                  </a:cubicBezTo>
                  <a:cubicBezTo>
                    <a:pt x="5614" y="2914"/>
                    <a:pt x="5810" y="2694"/>
                    <a:pt x="6055" y="2529"/>
                  </a:cubicBezTo>
                  <a:cubicBezTo>
                    <a:pt x="6195" y="2437"/>
                    <a:pt x="6336" y="2327"/>
                    <a:pt x="6471" y="2216"/>
                  </a:cubicBezTo>
                  <a:cubicBezTo>
                    <a:pt x="6691" y="2033"/>
                    <a:pt x="6746" y="1702"/>
                    <a:pt x="6581" y="1457"/>
                  </a:cubicBezTo>
                  <a:cubicBezTo>
                    <a:pt x="6422" y="1197"/>
                    <a:pt x="6137" y="1042"/>
                    <a:pt x="5837" y="1042"/>
                  </a:cubicBezTo>
                  <a:cubicBezTo>
                    <a:pt x="5791" y="1042"/>
                    <a:pt x="5745" y="1046"/>
                    <a:pt x="5700" y="1053"/>
                  </a:cubicBezTo>
                  <a:cubicBezTo>
                    <a:pt x="5649" y="602"/>
                    <a:pt x="5189" y="348"/>
                    <a:pt x="4793" y="348"/>
                  </a:cubicBezTo>
                  <a:cubicBezTo>
                    <a:pt x="4614" y="348"/>
                    <a:pt x="4449" y="400"/>
                    <a:pt x="4340" y="508"/>
                  </a:cubicBezTo>
                  <a:cubicBezTo>
                    <a:pt x="4163" y="86"/>
                    <a:pt x="3673" y="0"/>
                    <a:pt x="33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36"/>
            <p:cNvSpPr/>
            <p:nvPr/>
          </p:nvSpPr>
          <p:spPr>
            <a:xfrm rot="-842396">
              <a:off x="1488105" y="4604866"/>
              <a:ext cx="27948" cy="277641"/>
            </a:xfrm>
            <a:custGeom>
              <a:avLst/>
              <a:gdLst/>
              <a:ahLst/>
              <a:cxnLst/>
              <a:rect l="l" t="t" r="r" b="b"/>
              <a:pathLst>
                <a:path w="228" h="2265" extrusionOk="0">
                  <a:moveTo>
                    <a:pt x="114" y="1"/>
                  </a:moveTo>
                  <a:cubicBezTo>
                    <a:pt x="58" y="1"/>
                    <a:pt x="1" y="39"/>
                    <a:pt x="1" y="116"/>
                  </a:cubicBezTo>
                  <a:lnTo>
                    <a:pt x="1" y="2154"/>
                  </a:lnTo>
                  <a:cubicBezTo>
                    <a:pt x="1" y="2215"/>
                    <a:pt x="50" y="2264"/>
                    <a:pt x="117" y="2264"/>
                  </a:cubicBezTo>
                  <a:cubicBezTo>
                    <a:pt x="178" y="2264"/>
                    <a:pt x="227" y="2215"/>
                    <a:pt x="227" y="2154"/>
                  </a:cubicBezTo>
                  <a:lnTo>
                    <a:pt x="227" y="116"/>
                  </a:lnTo>
                  <a:cubicBezTo>
                    <a:pt x="227" y="39"/>
                    <a:pt x="171" y="1"/>
                    <a:pt x="114" y="1"/>
                  </a:cubicBezTo>
                  <a:close/>
                </a:path>
              </a:pathLst>
            </a:custGeom>
            <a:solidFill>
              <a:srgbClr val="FFEC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36"/>
            <p:cNvSpPr/>
            <p:nvPr/>
          </p:nvSpPr>
          <p:spPr>
            <a:xfrm rot="-842396">
              <a:off x="1319527" y="4655384"/>
              <a:ext cx="113386" cy="258886"/>
            </a:xfrm>
            <a:custGeom>
              <a:avLst/>
              <a:gdLst/>
              <a:ahLst/>
              <a:cxnLst/>
              <a:rect l="l" t="t" r="r" b="b"/>
              <a:pathLst>
                <a:path w="925" h="2112" extrusionOk="0">
                  <a:moveTo>
                    <a:pt x="144" y="1"/>
                  </a:moveTo>
                  <a:cubicBezTo>
                    <a:pt x="73" y="1"/>
                    <a:pt x="0" y="66"/>
                    <a:pt x="31" y="158"/>
                  </a:cubicBezTo>
                  <a:lnTo>
                    <a:pt x="686" y="2038"/>
                  </a:lnTo>
                  <a:cubicBezTo>
                    <a:pt x="705" y="2081"/>
                    <a:pt x="747" y="2111"/>
                    <a:pt x="796" y="2111"/>
                  </a:cubicBezTo>
                  <a:cubicBezTo>
                    <a:pt x="809" y="2111"/>
                    <a:pt x="821" y="2111"/>
                    <a:pt x="833" y="2105"/>
                  </a:cubicBezTo>
                  <a:cubicBezTo>
                    <a:pt x="894" y="2087"/>
                    <a:pt x="925" y="2019"/>
                    <a:pt x="907" y="1958"/>
                  </a:cubicBezTo>
                  <a:lnTo>
                    <a:pt x="245" y="79"/>
                  </a:lnTo>
                  <a:cubicBezTo>
                    <a:pt x="227" y="24"/>
                    <a:pt x="186" y="1"/>
                    <a:pt x="144" y="1"/>
                  </a:cubicBezTo>
                  <a:close/>
                </a:path>
              </a:pathLst>
            </a:custGeom>
            <a:solidFill>
              <a:srgbClr val="FFEC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36"/>
            <p:cNvSpPr/>
            <p:nvPr/>
          </p:nvSpPr>
          <p:spPr>
            <a:xfrm rot="-842396">
              <a:off x="1575833" y="4591601"/>
              <a:ext cx="113876" cy="258519"/>
            </a:xfrm>
            <a:custGeom>
              <a:avLst/>
              <a:gdLst/>
              <a:ahLst/>
              <a:cxnLst/>
              <a:rect l="l" t="t" r="r" b="b"/>
              <a:pathLst>
                <a:path w="929" h="2109" extrusionOk="0">
                  <a:moveTo>
                    <a:pt x="784" y="0"/>
                  </a:moveTo>
                  <a:cubicBezTo>
                    <a:pt x="741" y="0"/>
                    <a:pt x="698" y="23"/>
                    <a:pt x="680" y="76"/>
                  </a:cubicBezTo>
                  <a:lnTo>
                    <a:pt x="25" y="1955"/>
                  </a:lnTo>
                  <a:cubicBezTo>
                    <a:pt x="0" y="2016"/>
                    <a:pt x="31" y="2084"/>
                    <a:pt x="92" y="2102"/>
                  </a:cubicBezTo>
                  <a:cubicBezTo>
                    <a:pt x="104" y="2108"/>
                    <a:pt x="117" y="2108"/>
                    <a:pt x="129" y="2108"/>
                  </a:cubicBezTo>
                  <a:cubicBezTo>
                    <a:pt x="178" y="2108"/>
                    <a:pt x="221" y="2078"/>
                    <a:pt x="239" y="2035"/>
                  </a:cubicBezTo>
                  <a:lnTo>
                    <a:pt x="894" y="155"/>
                  </a:lnTo>
                  <a:cubicBezTo>
                    <a:pt x="929" y="64"/>
                    <a:pt x="855" y="0"/>
                    <a:pt x="784" y="0"/>
                  </a:cubicBezTo>
                  <a:close/>
                </a:path>
              </a:pathLst>
            </a:custGeom>
            <a:solidFill>
              <a:srgbClr val="FFEC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98" name="Google Shape;798;p36"/>
          <p:cNvSpPr/>
          <p:nvPr/>
        </p:nvSpPr>
        <p:spPr>
          <a:xfrm>
            <a:off x="9458350" y="1589225"/>
            <a:ext cx="27100" cy="29725"/>
          </a:xfrm>
          <a:custGeom>
            <a:avLst/>
            <a:gdLst/>
            <a:ahLst/>
            <a:cxnLst/>
            <a:rect l="l" t="t" r="r" b="b"/>
            <a:pathLst>
              <a:path w="1084" h="1189" extrusionOk="0">
                <a:moveTo>
                  <a:pt x="542" y="1"/>
                </a:moveTo>
                <a:cubicBezTo>
                  <a:pt x="533" y="1"/>
                  <a:pt x="524" y="7"/>
                  <a:pt x="521" y="19"/>
                </a:cubicBezTo>
                <a:cubicBezTo>
                  <a:pt x="459" y="417"/>
                  <a:pt x="380" y="509"/>
                  <a:pt x="19" y="570"/>
                </a:cubicBezTo>
                <a:cubicBezTo>
                  <a:pt x="0" y="576"/>
                  <a:pt x="0" y="613"/>
                  <a:pt x="19" y="619"/>
                </a:cubicBezTo>
                <a:cubicBezTo>
                  <a:pt x="380" y="680"/>
                  <a:pt x="459" y="772"/>
                  <a:pt x="521" y="1170"/>
                </a:cubicBezTo>
                <a:cubicBezTo>
                  <a:pt x="524" y="1182"/>
                  <a:pt x="533" y="1188"/>
                  <a:pt x="542" y="1188"/>
                </a:cubicBezTo>
                <a:cubicBezTo>
                  <a:pt x="551" y="1188"/>
                  <a:pt x="560" y="1182"/>
                  <a:pt x="564" y="1170"/>
                </a:cubicBezTo>
                <a:cubicBezTo>
                  <a:pt x="625" y="772"/>
                  <a:pt x="704" y="680"/>
                  <a:pt x="1066" y="619"/>
                </a:cubicBezTo>
                <a:cubicBezTo>
                  <a:pt x="1084" y="613"/>
                  <a:pt x="1084" y="576"/>
                  <a:pt x="1066" y="570"/>
                </a:cubicBezTo>
                <a:cubicBezTo>
                  <a:pt x="704" y="509"/>
                  <a:pt x="625" y="417"/>
                  <a:pt x="564" y="19"/>
                </a:cubicBezTo>
                <a:cubicBezTo>
                  <a:pt x="560" y="7"/>
                  <a:pt x="551" y="1"/>
                  <a:pt x="542" y="1"/>
                </a:cubicBezTo>
                <a:close/>
              </a:path>
            </a:pathLst>
          </a:custGeom>
          <a:solidFill>
            <a:srgbClr val="FFEC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9" name="Google Shape;799;p36"/>
          <p:cNvSpPr/>
          <p:nvPr/>
        </p:nvSpPr>
        <p:spPr>
          <a:xfrm>
            <a:off x="10385725" y="2254000"/>
            <a:ext cx="27125" cy="29875"/>
          </a:xfrm>
          <a:custGeom>
            <a:avLst/>
            <a:gdLst/>
            <a:ahLst/>
            <a:cxnLst/>
            <a:rect l="l" t="t" r="r" b="b"/>
            <a:pathLst>
              <a:path w="1085" h="1195" extrusionOk="0">
                <a:moveTo>
                  <a:pt x="542" y="0"/>
                </a:moveTo>
                <a:cubicBezTo>
                  <a:pt x="533" y="0"/>
                  <a:pt x="524" y="6"/>
                  <a:pt x="521" y="19"/>
                </a:cubicBezTo>
                <a:cubicBezTo>
                  <a:pt x="466" y="423"/>
                  <a:pt x="380" y="508"/>
                  <a:pt x="19" y="576"/>
                </a:cubicBezTo>
                <a:cubicBezTo>
                  <a:pt x="1" y="576"/>
                  <a:pt x="1" y="613"/>
                  <a:pt x="19" y="619"/>
                </a:cubicBezTo>
                <a:cubicBezTo>
                  <a:pt x="380" y="686"/>
                  <a:pt x="466" y="772"/>
                  <a:pt x="521" y="1176"/>
                </a:cubicBezTo>
                <a:cubicBezTo>
                  <a:pt x="524" y="1188"/>
                  <a:pt x="533" y="1194"/>
                  <a:pt x="542" y="1194"/>
                </a:cubicBezTo>
                <a:cubicBezTo>
                  <a:pt x="552" y="1194"/>
                  <a:pt x="561" y="1188"/>
                  <a:pt x="564" y="1176"/>
                </a:cubicBezTo>
                <a:cubicBezTo>
                  <a:pt x="625" y="772"/>
                  <a:pt x="705" y="686"/>
                  <a:pt x="1066" y="619"/>
                </a:cubicBezTo>
                <a:cubicBezTo>
                  <a:pt x="1084" y="613"/>
                  <a:pt x="1084" y="576"/>
                  <a:pt x="1066" y="576"/>
                </a:cubicBezTo>
                <a:cubicBezTo>
                  <a:pt x="705" y="508"/>
                  <a:pt x="625" y="417"/>
                  <a:pt x="564" y="19"/>
                </a:cubicBezTo>
                <a:cubicBezTo>
                  <a:pt x="561" y="6"/>
                  <a:pt x="552" y="0"/>
                  <a:pt x="542" y="0"/>
                </a:cubicBezTo>
                <a:close/>
              </a:path>
            </a:pathLst>
          </a:custGeom>
          <a:solidFill>
            <a:srgbClr val="FFEC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0" name="Google Shape;800;p36"/>
          <p:cNvSpPr/>
          <p:nvPr/>
        </p:nvSpPr>
        <p:spPr>
          <a:xfrm>
            <a:off x="10058825" y="2214975"/>
            <a:ext cx="13025" cy="11075"/>
          </a:xfrm>
          <a:custGeom>
            <a:avLst/>
            <a:gdLst/>
            <a:ahLst/>
            <a:cxnLst/>
            <a:rect l="l" t="t" r="r" b="b"/>
            <a:pathLst>
              <a:path w="521" h="443" extrusionOk="0">
                <a:moveTo>
                  <a:pt x="300" y="0"/>
                </a:moveTo>
                <a:cubicBezTo>
                  <a:pt x="104" y="0"/>
                  <a:pt x="0" y="239"/>
                  <a:pt x="141" y="380"/>
                </a:cubicBezTo>
                <a:cubicBezTo>
                  <a:pt x="186" y="423"/>
                  <a:pt x="241" y="442"/>
                  <a:pt x="295" y="442"/>
                </a:cubicBezTo>
                <a:cubicBezTo>
                  <a:pt x="410" y="442"/>
                  <a:pt x="521" y="354"/>
                  <a:pt x="521" y="221"/>
                </a:cubicBezTo>
                <a:cubicBezTo>
                  <a:pt x="521" y="98"/>
                  <a:pt x="423" y="0"/>
                  <a:pt x="300" y="0"/>
                </a:cubicBezTo>
                <a:close/>
              </a:path>
            </a:pathLst>
          </a:custGeom>
          <a:solidFill>
            <a:srgbClr val="FFEC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1" name="Google Shape;801;p36"/>
          <p:cNvSpPr/>
          <p:nvPr/>
        </p:nvSpPr>
        <p:spPr>
          <a:xfrm>
            <a:off x="10537100" y="2209450"/>
            <a:ext cx="13025" cy="11075"/>
          </a:xfrm>
          <a:custGeom>
            <a:avLst/>
            <a:gdLst/>
            <a:ahLst/>
            <a:cxnLst/>
            <a:rect l="l" t="t" r="r" b="b"/>
            <a:pathLst>
              <a:path w="521" h="443" extrusionOk="0">
                <a:moveTo>
                  <a:pt x="227" y="1"/>
                </a:moveTo>
                <a:cubicBezTo>
                  <a:pt x="104" y="1"/>
                  <a:pt x="0" y="99"/>
                  <a:pt x="0" y="221"/>
                </a:cubicBezTo>
                <a:cubicBezTo>
                  <a:pt x="0" y="355"/>
                  <a:pt x="111" y="443"/>
                  <a:pt x="226" y="443"/>
                </a:cubicBezTo>
                <a:cubicBezTo>
                  <a:pt x="280" y="443"/>
                  <a:pt x="335" y="423"/>
                  <a:pt x="380" y="380"/>
                </a:cubicBezTo>
                <a:cubicBezTo>
                  <a:pt x="521" y="240"/>
                  <a:pt x="423" y="1"/>
                  <a:pt x="227" y="1"/>
                </a:cubicBezTo>
                <a:close/>
              </a:path>
            </a:pathLst>
          </a:custGeom>
          <a:solidFill>
            <a:srgbClr val="FFEC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2" name="Google Shape;802;p36"/>
          <p:cNvSpPr/>
          <p:nvPr/>
        </p:nvSpPr>
        <p:spPr>
          <a:xfrm>
            <a:off x="10292525" y="2315825"/>
            <a:ext cx="12875" cy="11025"/>
          </a:xfrm>
          <a:custGeom>
            <a:avLst/>
            <a:gdLst/>
            <a:ahLst/>
            <a:cxnLst/>
            <a:rect l="l" t="t" r="r" b="b"/>
            <a:pathLst>
              <a:path w="515" h="441" extrusionOk="0">
                <a:moveTo>
                  <a:pt x="211" y="0"/>
                </a:moveTo>
                <a:cubicBezTo>
                  <a:pt x="93" y="0"/>
                  <a:pt x="0" y="102"/>
                  <a:pt x="0" y="221"/>
                </a:cubicBezTo>
                <a:cubicBezTo>
                  <a:pt x="0" y="353"/>
                  <a:pt x="109" y="440"/>
                  <a:pt x="223" y="440"/>
                </a:cubicBezTo>
                <a:cubicBezTo>
                  <a:pt x="278" y="440"/>
                  <a:pt x="334" y="420"/>
                  <a:pt x="380" y="374"/>
                </a:cubicBezTo>
                <a:cubicBezTo>
                  <a:pt x="515" y="233"/>
                  <a:pt x="417" y="1"/>
                  <a:pt x="221" y="1"/>
                </a:cubicBezTo>
                <a:cubicBezTo>
                  <a:pt x="217" y="0"/>
                  <a:pt x="214" y="0"/>
                  <a:pt x="211" y="0"/>
                </a:cubicBezTo>
                <a:close/>
              </a:path>
            </a:pathLst>
          </a:custGeom>
          <a:solidFill>
            <a:srgbClr val="FFEC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3" name="Google Shape;803;p36"/>
          <p:cNvSpPr/>
          <p:nvPr/>
        </p:nvSpPr>
        <p:spPr>
          <a:xfrm>
            <a:off x="10305225" y="2214975"/>
            <a:ext cx="12875" cy="11075"/>
          </a:xfrm>
          <a:custGeom>
            <a:avLst/>
            <a:gdLst/>
            <a:ahLst/>
            <a:cxnLst/>
            <a:rect l="l" t="t" r="r" b="b"/>
            <a:pathLst>
              <a:path w="515" h="443" extrusionOk="0">
                <a:moveTo>
                  <a:pt x="221" y="0"/>
                </a:moveTo>
                <a:cubicBezTo>
                  <a:pt x="99" y="0"/>
                  <a:pt x="1" y="98"/>
                  <a:pt x="1" y="221"/>
                </a:cubicBezTo>
                <a:cubicBezTo>
                  <a:pt x="1" y="354"/>
                  <a:pt x="111" y="442"/>
                  <a:pt x="226" y="442"/>
                </a:cubicBezTo>
                <a:cubicBezTo>
                  <a:pt x="280" y="442"/>
                  <a:pt x="335" y="423"/>
                  <a:pt x="380" y="380"/>
                </a:cubicBezTo>
                <a:cubicBezTo>
                  <a:pt x="515" y="239"/>
                  <a:pt x="417" y="0"/>
                  <a:pt x="221" y="0"/>
                </a:cubicBezTo>
                <a:close/>
              </a:path>
            </a:pathLst>
          </a:custGeom>
          <a:solidFill>
            <a:srgbClr val="FFEC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04" name="Google Shape;804;p36"/>
          <p:cNvGrpSpPr/>
          <p:nvPr/>
        </p:nvGrpSpPr>
        <p:grpSpPr>
          <a:xfrm>
            <a:off x="229607" y="1974392"/>
            <a:ext cx="769426" cy="730077"/>
            <a:chOff x="1046675" y="238125"/>
            <a:chExt cx="5511650" cy="5229775"/>
          </a:xfrm>
        </p:grpSpPr>
        <p:sp>
          <p:nvSpPr>
            <p:cNvPr id="805" name="Google Shape;805;p36"/>
            <p:cNvSpPr/>
            <p:nvPr/>
          </p:nvSpPr>
          <p:spPr>
            <a:xfrm>
              <a:off x="1046675" y="238125"/>
              <a:ext cx="5511650" cy="5229775"/>
            </a:xfrm>
            <a:custGeom>
              <a:avLst/>
              <a:gdLst/>
              <a:ahLst/>
              <a:cxnLst/>
              <a:rect l="l" t="t" r="r" b="b"/>
              <a:pathLst>
                <a:path w="220466" h="209191" extrusionOk="0">
                  <a:moveTo>
                    <a:pt x="91281" y="0"/>
                  </a:moveTo>
                  <a:cubicBezTo>
                    <a:pt x="88403" y="0"/>
                    <a:pt x="85404" y="360"/>
                    <a:pt x="82645" y="1199"/>
                  </a:cubicBezTo>
                  <a:cubicBezTo>
                    <a:pt x="73289" y="3838"/>
                    <a:pt x="65492" y="10196"/>
                    <a:pt x="61054" y="18832"/>
                  </a:cubicBezTo>
                  <a:lnTo>
                    <a:pt x="59495" y="18832"/>
                  </a:lnTo>
                  <a:cubicBezTo>
                    <a:pt x="59217" y="18825"/>
                    <a:pt x="58939" y="18822"/>
                    <a:pt x="58663" y="18822"/>
                  </a:cubicBezTo>
                  <a:cubicBezTo>
                    <a:pt x="39138" y="18822"/>
                    <a:pt x="23527" y="35423"/>
                    <a:pt x="24710" y="55056"/>
                  </a:cubicBezTo>
                  <a:cubicBezTo>
                    <a:pt x="6238" y="64172"/>
                    <a:pt x="0" y="87442"/>
                    <a:pt x="11516" y="104595"/>
                  </a:cubicBezTo>
                  <a:cubicBezTo>
                    <a:pt x="0" y="121628"/>
                    <a:pt x="6238" y="144898"/>
                    <a:pt x="24710" y="154014"/>
                  </a:cubicBezTo>
                  <a:cubicBezTo>
                    <a:pt x="23409" y="173647"/>
                    <a:pt x="39018" y="190248"/>
                    <a:pt x="58658" y="190248"/>
                  </a:cubicBezTo>
                  <a:cubicBezTo>
                    <a:pt x="58936" y="190248"/>
                    <a:pt x="59215" y="190245"/>
                    <a:pt x="59495" y="190238"/>
                  </a:cubicBezTo>
                  <a:lnTo>
                    <a:pt x="61534" y="190238"/>
                  </a:lnTo>
                  <a:cubicBezTo>
                    <a:pt x="65972" y="198995"/>
                    <a:pt x="74009" y="205472"/>
                    <a:pt x="83485" y="208111"/>
                  </a:cubicBezTo>
                  <a:cubicBezTo>
                    <a:pt x="86243" y="208830"/>
                    <a:pt x="89122" y="209190"/>
                    <a:pt x="92001" y="209190"/>
                  </a:cubicBezTo>
                  <a:cubicBezTo>
                    <a:pt x="98838" y="209190"/>
                    <a:pt x="105555" y="207151"/>
                    <a:pt x="111193" y="203433"/>
                  </a:cubicBezTo>
                  <a:cubicBezTo>
                    <a:pt x="116830" y="206911"/>
                    <a:pt x="123427" y="208830"/>
                    <a:pt x="130025" y="208830"/>
                  </a:cubicBezTo>
                  <a:cubicBezTo>
                    <a:pt x="133023" y="208830"/>
                    <a:pt x="135902" y="208470"/>
                    <a:pt x="138781" y="207631"/>
                  </a:cubicBezTo>
                  <a:cubicBezTo>
                    <a:pt x="148257" y="204992"/>
                    <a:pt x="156053" y="198515"/>
                    <a:pt x="160492" y="189759"/>
                  </a:cubicBezTo>
                  <a:lnTo>
                    <a:pt x="161571" y="189759"/>
                  </a:lnTo>
                  <a:cubicBezTo>
                    <a:pt x="161781" y="189762"/>
                    <a:pt x="161990" y="189764"/>
                    <a:pt x="162198" y="189764"/>
                  </a:cubicBezTo>
                  <a:cubicBezTo>
                    <a:pt x="181939" y="189764"/>
                    <a:pt x="197780" y="172996"/>
                    <a:pt x="196356" y="153174"/>
                  </a:cubicBezTo>
                  <a:cubicBezTo>
                    <a:pt x="214468" y="143818"/>
                    <a:pt x="220466" y="120668"/>
                    <a:pt x="209071" y="103635"/>
                  </a:cubicBezTo>
                  <a:cubicBezTo>
                    <a:pt x="220226" y="86483"/>
                    <a:pt x="213869" y="63453"/>
                    <a:pt x="195397" y="54457"/>
                  </a:cubicBezTo>
                  <a:cubicBezTo>
                    <a:pt x="196464" y="34878"/>
                    <a:pt x="180864" y="18586"/>
                    <a:pt x="161369" y="18586"/>
                  </a:cubicBezTo>
                  <a:cubicBezTo>
                    <a:pt x="161157" y="18586"/>
                    <a:pt x="160944" y="18588"/>
                    <a:pt x="160731" y="18592"/>
                  </a:cubicBezTo>
                  <a:lnTo>
                    <a:pt x="159772" y="18592"/>
                  </a:lnTo>
                  <a:cubicBezTo>
                    <a:pt x="155214" y="9956"/>
                    <a:pt x="147417" y="3718"/>
                    <a:pt x="138061" y="1080"/>
                  </a:cubicBezTo>
                  <a:cubicBezTo>
                    <a:pt x="135302" y="360"/>
                    <a:pt x="132544" y="0"/>
                    <a:pt x="129665" y="0"/>
                  </a:cubicBezTo>
                  <a:cubicBezTo>
                    <a:pt x="122828" y="120"/>
                    <a:pt x="116231" y="2039"/>
                    <a:pt x="110473" y="5758"/>
                  </a:cubicBezTo>
                  <a:cubicBezTo>
                    <a:pt x="104716" y="2039"/>
                    <a:pt x="98118" y="120"/>
                    <a:pt x="9128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36"/>
            <p:cNvSpPr/>
            <p:nvPr/>
          </p:nvSpPr>
          <p:spPr>
            <a:xfrm>
              <a:off x="1520475" y="613075"/>
              <a:ext cx="4567050" cy="4480925"/>
            </a:xfrm>
            <a:custGeom>
              <a:avLst/>
              <a:gdLst/>
              <a:ahLst/>
              <a:cxnLst/>
              <a:rect l="l" t="t" r="r" b="b"/>
              <a:pathLst>
                <a:path w="182682" h="179237" extrusionOk="0">
                  <a:moveTo>
                    <a:pt x="72187" y="0"/>
                  </a:moveTo>
                  <a:cubicBezTo>
                    <a:pt x="70634" y="0"/>
                    <a:pt x="69075" y="194"/>
                    <a:pt x="67531" y="595"/>
                  </a:cubicBezTo>
                  <a:cubicBezTo>
                    <a:pt x="58775" y="2874"/>
                    <a:pt x="53138" y="11391"/>
                    <a:pt x="52178" y="21466"/>
                  </a:cubicBezTo>
                  <a:cubicBezTo>
                    <a:pt x="48335" y="19693"/>
                    <a:pt x="44370" y="18789"/>
                    <a:pt x="40584" y="18789"/>
                  </a:cubicBezTo>
                  <a:cubicBezTo>
                    <a:pt x="35152" y="18789"/>
                    <a:pt x="30086" y="20648"/>
                    <a:pt x="26269" y="24465"/>
                  </a:cubicBezTo>
                  <a:cubicBezTo>
                    <a:pt x="19792" y="30942"/>
                    <a:pt x="19192" y="41018"/>
                    <a:pt x="23390" y="50254"/>
                  </a:cubicBezTo>
                  <a:cubicBezTo>
                    <a:pt x="13195" y="51214"/>
                    <a:pt x="4678" y="57091"/>
                    <a:pt x="2399" y="65727"/>
                  </a:cubicBezTo>
                  <a:cubicBezTo>
                    <a:pt x="120" y="74484"/>
                    <a:pt x="4558" y="83600"/>
                    <a:pt x="12835" y="89477"/>
                  </a:cubicBezTo>
                  <a:cubicBezTo>
                    <a:pt x="4438" y="95475"/>
                    <a:pt x="0" y="104711"/>
                    <a:pt x="2399" y="113467"/>
                  </a:cubicBezTo>
                  <a:cubicBezTo>
                    <a:pt x="4798" y="122223"/>
                    <a:pt x="13195" y="127981"/>
                    <a:pt x="23270" y="128940"/>
                  </a:cubicBezTo>
                  <a:cubicBezTo>
                    <a:pt x="19072" y="138296"/>
                    <a:pt x="19912" y="148492"/>
                    <a:pt x="26269" y="154849"/>
                  </a:cubicBezTo>
                  <a:cubicBezTo>
                    <a:pt x="29989" y="158500"/>
                    <a:pt x="35055" y="160292"/>
                    <a:pt x="40489" y="160292"/>
                  </a:cubicBezTo>
                  <a:cubicBezTo>
                    <a:pt x="44515" y="160292"/>
                    <a:pt x="48744" y="159308"/>
                    <a:pt x="52778" y="157368"/>
                  </a:cubicBezTo>
                  <a:cubicBezTo>
                    <a:pt x="53617" y="167684"/>
                    <a:pt x="59495" y="176320"/>
                    <a:pt x="68371" y="178599"/>
                  </a:cubicBezTo>
                  <a:cubicBezTo>
                    <a:pt x="69947" y="179031"/>
                    <a:pt x="71538" y="179237"/>
                    <a:pt x="73122" y="179237"/>
                  </a:cubicBezTo>
                  <a:cubicBezTo>
                    <a:pt x="80339" y="179237"/>
                    <a:pt x="87399" y="174950"/>
                    <a:pt x="92121" y="168163"/>
                  </a:cubicBezTo>
                  <a:cubicBezTo>
                    <a:pt x="97003" y="174803"/>
                    <a:pt x="103951" y="178899"/>
                    <a:pt x="111025" y="178899"/>
                  </a:cubicBezTo>
                  <a:cubicBezTo>
                    <a:pt x="112642" y="178899"/>
                    <a:pt x="114264" y="178685"/>
                    <a:pt x="115871" y="178239"/>
                  </a:cubicBezTo>
                  <a:cubicBezTo>
                    <a:pt x="124507" y="175960"/>
                    <a:pt x="130384" y="167444"/>
                    <a:pt x="131224" y="157248"/>
                  </a:cubicBezTo>
                  <a:cubicBezTo>
                    <a:pt x="134965" y="158949"/>
                    <a:pt x="138864" y="159803"/>
                    <a:pt x="142593" y="159803"/>
                  </a:cubicBezTo>
                  <a:cubicBezTo>
                    <a:pt x="148070" y="159803"/>
                    <a:pt x="153182" y="157960"/>
                    <a:pt x="156893" y="154249"/>
                  </a:cubicBezTo>
                  <a:cubicBezTo>
                    <a:pt x="163250" y="147892"/>
                    <a:pt x="163970" y="137576"/>
                    <a:pt x="159652" y="128340"/>
                  </a:cubicBezTo>
                  <a:cubicBezTo>
                    <a:pt x="169727" y="127141"/>
                    <a:pt x="178124" y="121383"/>
                    <a:pt x="180403" y="112747"/>
                  </a:cubicBezTo>
                  <a:cubicBezTo>
                    <a:pt x="182682" y="103991"/>
                    <a:pt x="178244" y="94755"/>
                    <a:pt x="169847" y="88877"/>
                  </a:cubicBezTo>
                  <a:cubicBezTo>
                    <a:pt x="178004" y="82880"/>
                    <a:pt x="182322" y="73764"/>
                    <a:pt x="180043" y="65128"/>
                  </a:cubicBezTo>
                  <a:cubicBezTo>
                    <a:pt x="177644" y="56491"/>
                    <a:pt x="169248" y="50734"/>
                    <a:pt x="159052" y="49774"/>
                  </a:cubicBezTo>
                  <a:cubicBezTo>
                    <a:pt x="163130" y="40538"/>
                    <a:pt x="162291" y="30462"/>
                    <a:pt x="155933" y="24105"/>
                  </a:cubicBezTo>
                  <a:cubicBezTo>
                    <a:pt x="152144" y="20387"/>
                    <a:pt x="147161" y="18630"/>
                    <a:pt x="141822" y="18630"/>
                  </a:cubicBezTo>
                  <a:cubicBezTo>
                    <a:pt x="138206" y="18630"/>
                    <a:pt x="134426" y="19436"/>
                    <a:pt x="130744" y="20987"/>
                  </a:cubicBezTo>
                  <a:cubicBezTo>
                    <a:pt x="129665" y="11031"/>
                    <a:pt x="123907" y="2874"/>
                    <a:pt x="115271" y="595"/>
                  </a:cubicBezTo>
                  <a:cubicBezTo>
                    <a:pt x="113769" y="194"/>
                    <a:pt x="112242" y="0"/>
                    <a:pt x="110712" y="0"/>
                  </a:cubicBezTo>
                  <a:cubicBezTo>
                    <a:pt x="103564" y="0"/>
                    <a:pt x="96362" y="4214"/>
                    <a:pt x="91521" y="11031"/>
                  </a:cubicBezTo>
                  <a:cubicBezTo>
                    <a:pt x="86581" y="4214"/>
                    <a:pt x="79444" y="0"/>
                    <a:pt x="721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36"/>
            <p:cNvSpPr/>
            <p:nvPr/>
          </p:nvSpPr>
          <p:spPr>
            <a:xfrm>
              <a:off x="3253725" y="851400"/>
              <a:ext cx="1117275" cy="3848825"/>
            </a:xfrm>
            <a:custGeom>
              <a:avLst/>
              <a:gdLst/>
              <a:ahLst/>
              <a:cxnLst/>
              <a:rect l="l" t="t" r="r" b="b"/>
              <a:pathLst>
                <a:path w="44691" h="153953" extrusionOk="0">
                  <a:moveTo>
                    <a:pt x="41904" y="1"/>
                  </a:moveTo>
                  <a:cubicBezTo>
                    <a:pt x="40968" y="1"/>
                    <a:pt x="40042" y="527"/>
                    <a:pt x="39704" y="1738"/>
                  </a:cubicBezTo>
                  <a:lnTo>
                    <a:pt x="360" y="151074"/>
                  </a:lnTo>
                  <a:cubicBezTo>
                    <a:pt x="1" y="152273"/>
                    <a:pt x="720" y="153593"/>
                    <a:pt x="1920" y="153952"/>
                  </a:cubicBezTo>
                  <a:lnTo>
                    <a:pt x="2519" y="153952"/>
                  </a:lnTo>
                  <a:cubicBezTo>
                    <a:pt x="3599" y="153952"/>
                    <a:pt x="4439" y="153233"/>
                    <a:pt x="4799" y="152273"/>
                  </a:cubicBezTo>
                  <a:lnTo>
                    <a:pt x="44262" y="2937"/>
                  </a:lnTo>
                  <a:cubicBezTo>
                    <a:pt x="44691" y="1149"/>
                    <a:pt x="43286" y="1"/>
                    <a:pt x="41904" y="1"/>
                  </a:cubicBezTo>
                  <a:close/>
                </a:path>
              </a:pathLst>
            </a:custGeom>
            <a:solidFill>
              <a:srgbClr val="003B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36"/>
            <p:cNvSpPr/>
            <p:nvPr/>
          </p:nvSpPr>
          <p:spPr>
            <a:xfrm>
              <a:off x="3216600" y="827900"/>
              <a:ext cx="1158675" cy="3887325"/>
            </a:xfrm>
            <a:custGeom>
              <a:avLst/>
              <a:gdLst/>
              <a:ahLst/>
              <a:cxnLst/>
              <a:rect l="l" t="t" r="r" b="b"/>
              <a:pathLst>
                <a:path w="46347" h="155493" extrusionOk="0">
                  <a:moveTo>
                    <a:pt x="2813" y="0"/>
                  </a:moveTo>
                  <a:cubicBezTo>
                    <a:pt x="1399" y="0"/>
                    <a:pt x="1" y="1237"/>
                    <a:pt x="526" y="3038"/>
                  </a:cubicBezTo>
                  <a:lnTo>
                    <a:pt x="41548" y="153813"/>
                  </a:lnTo>
                  <a:cubicBezTo>
                    <a:pt x="41788" y="154772"/>
                    <a:pt x="42748" y="155492"/>
                    <a:pt x="43827" y="155492"/>
                  </a:cubicBezTo>
                  <a:cubicBezTo>
                    <a:pt x="44067" y="155492"/>
                    <a:pt x="44187" y="155492"/>
                    <a:pt x="44427" y="155372"/>
                  </a:cubicBezTo>
                  <a:cubicBezTo>
                    <a:pt x="45627" y="155012"/>
                    <a:pt x="46346" y="153693"/>
                    <a:pt x="46106" y="152493"/>
                  </a:cubicBezTo>
                  <a:lnTo>
                    <a:pt x="5084" y="1718"/>
                  </a:lnTo>
                  <a:cubicBezTo>
                    <a:pt x="5084" y="1598"/>
                    <a:pt x="4964" y="1478"/>
                    <a:pt x="4964" y="1478"/>
                  </a:cubicBezTo>
                  <a:cubicBezTo>
                    <a:pt x="4515" y="444"/>
                    <a:pt x="3661" y="0"/>
                    <a:pt x="2813" y="0"/>
                  </a:cubicBezTo>
                  <a:close/>
                </a:path>
              </a:pathLst>
            </a:custGeom>
            <a:solidFill>
              <a:srgbClr val="003B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36"/>
            <p:cNvSpPr/>
            <p:nvPr/>
          </p:nvSpPr>
          <p:spPr>
            <a:xfrm>
              <a:off x="2359525" y="1346175"/>
              <a:ext cx="2909350" cy="2841275"/>
            </a:xfrm>
            <a:custGeom>
              <a:avLst/>
              <a:gdLst/>
              <a:ahLst/>
              <a:cxnLst/>
              <a:rect l="l" t="t" r="r" b="b"/>
              <a:pathLst>
                <a:path w="116374" h="113651" extrusionOk="0">
                  <a:moveTo>
                    <a:pt x="3410" y="1"/>
                  </a:moveTo>
                  <a:cubicBezTo>
                    <a:pt x="1553" y="1"/>
                    <a:pt x="1" y="2592"/>
                    <a:pt x="1943" y="4257"/>
                  </a:cubicBezTo>
                  <a:lnTo>
                    <a:pt x="111576" y="113050"/>
                  </a:lnTo>
                  <a:cubicBezTo>
                    <a:pt x="112056" y="113410"/>
                    <a:pt x="112656" y="113650"/>
                    <a:pt x="113255" y="113650"/>
                  </a:cubicBezTo>
                  <a:cubicBezTo>
                    <a:pt x="115294" y="113650"/>
                    <a:pt x="116374" y="111131"/>
                    <a:pt x="114935" y="109692"/>
                  </a:cubicBezTo>
                  <a:lnTo>
                    <a:pt x="5302" y="899"/>
                  </a:lnTo>
                  <a:lnTo>
                    <a:pt x="5062" y="779"/>
                  </a:lnTo>
                  <a:cubicBezTo>
                    <a:pt x="4540" y="229"/>
                    <a:pt x="3961" y="1"/>
                    <a:pt x="3410" y="1"/>
                  </a:cubicBezTo>
                  <a:close/>
                </a:path>
              </a:pathLst>
            </a:custGeom>
            <a:solidFill>
              <a:srgbClr val="003B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36"/>
            <p:cNvSpPr/>
            <p:nvPr/>
          </p:nvSpPr>
          <p:spPr>
            <a:xfrm>
              <a:off x="1859325" y="2213875"/>
              <a:ext cx="3901350" cy="1109925"/>
            </a:xfrm>
            <a:custGeom>
              <a:avLst/>
              <a:gdLst/>
              <a:ahLst/>
              <a:cxnLst/>
              <a:rect l="l" t="t" r="r" b="b"/>
              <a:pathLst>
                <a:path w="156054" h="44397" extrusionOk="0">
                  <a:moveTo>
                    <a:pt x="2726" y="1"/>
                  </a:moveTo>
                  <a:cubicBezTo>
                    <a:pt x="1760" y="1"/>
                    <a:pt x="919" y="578"/>
                    <a:pt x="480" y="1455"/>
                  </a:cubicBezTo>
                  <a:cubicBezTo>
                    <a:pt x="1" y="2535"/>
                    <a:pt x="600" y="3974"/>
                    <a:pt x="1800" y="4454"/>
                  </a:cubicBezTo>
                  <a:lnTo>
                    <a:pt x="152815" y="44397"/>
                  </a:lnTo>
                  <a:lnTo>
                    <a:pt x="153415" y="44397"/>
                  </a:lnTo>
                  <a:cubicBezTo>
                    <a:pt x="154494" y="44397"/>
                    <a:pt x="155334" y="43677"/>
                    <a:pt x="155694" y="42718"/>
                  </a:cubicBezTo>
                  <a:cubicBezTo>
                    <a:pt x="156053" y="41398"/>
                    <a:pt x="155214" y="40199"/>
                    <a:pt x="154014" y="39839"/>
                  </a:cubicBezTo>
                  <a:lnTo>
                    <a:pt x="2999" y="16"/>
                  </a:lnTo>
                  <a:cubicBezTo>
                    <a:pt x="2907" y="6"/>
                    <a:pt x="2816" y="1"/>
                    <a:pt x="2726" y="1"/>
                  </a:cubicBezTo>
                  <a:close/>
                </a:path>
              </a:pathLst>
            </a:custGeom>
            <a:solidFill>
              <a:srgbClr val="003B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36"/>
            <p:cNvSpPr/>
            <p:nvPr/>
          </p:nvSpPr>
          <p:spPr>
            <a:xfrm>
              <a:off x="1841325" y="2189675"/>
              <a:ext cx="3925550" cy="1140125"/>
            </a:xfrm>
            <a:custGeom>
              <a:avLst/>
              <a:gdLst/>
              <a:ahLst/>
              <a:cxnLst/>
              <a:rect l="l" t="t" r="r" b="b"/>
              <a:pathLst>
                <a:path w="157022" h="45605" extrusionOk="0">
                  <a:moveTo>
                    <a:pt x="153758" y="1"/>
                  </a:moveTo>
                  <a:cubicBezTo>
                    <a:pt x="153647" y="1"/>
                    <a:pt x="153532" y="8"/>
                    <a:pt x="153415" y="24"/>
                  </a:cubicBezTo>
                  <a:lnTo>
                    <a:pt x="2640" y="41047"/>
                  </a:lnTo>
                  <a:cubicBezTo>
                    <a:pt x="1" y="41767"/>
                    <a:pt x="601" y="45605"/>
                    <a:pt x="3239" y="45605"/>
                  </a:cubicBezTo>
                  <a:cubicBezTo>
                    <a:pt x="3479" y="45605"/>
                    <a:pt x="3719" y="45605"/>
                    <a:pt x="3959" y="45485"/>
                  </a:cubicBezTo>
                  <a:lnTo>
                    <a:pt x="154614" y="4583"/>
                  </a:lnTo>
                  <a:cubicBezTo>
                    <a:pt x="157021" y="3551"/>
                    <a:pt x="156143" y="1"/>
                    <a:pt x="153758" y="1"/>
                  </a:cubicBezTo>
                  <a:close/>
                </a:path>
              </a:pathLst>
            </a:custGeom>
            <a:solidFill>
              <a:srgbClr val="003B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36"/>
            <p:cNvSpPr/>
            <p:nvPr/>
          </p:nvSpPr>
          <p:spPr>
            <a:xfrm>
              <a:off x="2351125" y="1308875"/>
              <a:ext cx="2911250" cy="2890550"/>
            </a:xfrm>
            <a:custGeom>
              <a:avLst/>
              <a:gdLst/>
              <a:ahLst/>
              <a:cxnLst/>
              <a:rect l="l" t="t" r="r" b="b"/>
              <a:pathLst>
                <a:path w="116450" h="115622" extrusionOk="0">
                  <a:moveTo>
                    <a:pt x="113091" y="1"/>
                  </a:moveTo>
                  <a:cubicBezTo>
                    <a:pt x="112539" y="1"/>
                    <a:pt x="111960" y="211"/>
                    <a:pt x="111432" y="711"/>
                  </a:cubicBezTo>
                  <a:lnTo>
                    <a:pt x="1439" y="111664"/>
                  </a:lnTo>
                  <a:cubicBezTo>
                    <a:pt x="0" y="113103"/>
                    <a:pt x="960" y="115622"/>
                    <a:pt x="3119" y="115622"/>
                  </a:cubicBezTo>
                  <a:cubicBezTo>
                    <a:pt x="3718" y="115622"/>
                    <a:pt x="4318" y="115382"/>
                    <a:pt x="4798" y="114902"/>
                  </a:cubicBezTo>
                  <a:lnTo>
                    <a:pt x="114791" y="4070"/>
                  </a:lnTo>
                  <a:cubicBezTo>
                    <a:pt x="116450" y="2319"/>
                    <a:pt x="114922" y="1"/>
                    <a:pt x="113091" y="1"/>
                  </a:cubicBezTo>
                  <a:close/>
                </a:path>
              </a:pathLst>
            </a:custGeom>
            <a:solidFill>
              <a:srgbClr val="003B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36"/>
            <p:cNvSpPr/>
            <p:nvPr/>
          </p:nvSpPr>
          <p:spPr>
            <a:xfrm>
              <a:off x="3208750" y="2253250"/>
              <a:ext cx="1190500" cy="1190500"/>
            </a:xfrm>
            <a:custGeom>
              <a:avLst/>
              <a:gdLst/>
              <a:ahLst/>
              <a:cxnLst/>
              <a:rect l="l" t="t" r="r" b="b"/>
              <a:pathLst>
                <a:path w="47620" h="47620" extrusionOk="0">
                  <a:moveTo>
                    <a:pt x="23870" y="0"/>
                  </a:moveTo>
                  <a:cubicBezTo>
                    <a:pt x="10676" y="0"/>
                    <a:pt x="0" y="10676"/>
                    <a:pt x="0" y="23870"/>
                  </a:cubicBezTo>
                  <a:cubicBezTo>
                    <a:pt x="0" y="37064"/>
                    <a:pt x="10676" y="47620"/>
                    <a:pt x="23870" y="47620"/>
                  </a:cubicBezTo>
                  <a:cubicBezTo>
                    <a:pt x="36944" y="47620"/>
                    <a:pt x="47620" y="37064"/>
                    <a:pt x="47620" y="23870"/>
                  </a:cubicBezTo>
                  <a:cubicBezTo>
                    <a:pt x="47620" y="10676"/>
                    <a:pt x="36944" y="0"/>
                    <a:pt x="23870" y="0"/>
                  </a:cubicBezTo>
                  <a:close/>
                </a:path>
              </a:pathLst>
            </a:custGeom>
            <a:solidFill>
              <a:srgbClr val="FFBD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14" name="Google Shape;814;p36"/>
          <p:cNvGrpSpPr/>
          <p:nvPr/>
        </p:nvGrpSpPr>
        <p:grpSpPr>
          <a:xfrm>
            <a:off x="8257887" y="2842139"/>
            <a:ext cx="658091" cy="624435"/>
            <a:chOff x="1046675" y="238125"/>
            <a:chExt cx="5511650" cy="5229775"/>
          </a:xfrm>
        </p:grpSpPr>
        <p:sp>
          <p:nvSpPr>
            <p:cNvPr id="815" name="Google Shape;815;p36"/>
            <p:cNvSpPr/>
            <p:nvPr/>
          </p:nvSpPr>
          <p:spPr>
            <a:xfrm>
              <a:off x="1046675" y="238125"/>
              <a:ext cx="5511650" cy="5229775"/>
            </a:xfrm>
            <a:custGeom>
              <a:avLst/>
              <a:gdLst/>
              <a:ahLst/>
              <a:cxnLst/>
              <a:rect l="l" t="t" r="r" b="b"/>
              <a:pathLst>
                <a:path w="220466" h="209191" extrusionOk="0">
                  <a:moveTo>
                    <a:pt x="91281" y="0"/>
                  </a:moveTo>
                  <a:cubicBezTo>
                    <a:pt x="88403" y="0"/>
                    <a:pt x="85404" y="360"/>
                    <a:pt x="82645" y="1199"/>
                  </a:cubicBezTo>
                  <a:cubicBezTo>
                    <a:pt x="73289" y="3838"/>
                    <a:pt x="65492" y="10196"/>
                    <a:pt x="61054" y="18832"/>
                  </a:cubicBezTo>
                  <a:lnTo>
                    <a:pt x="59495" y="18832"/>
                  </a:lnTo>
                  <a:cubicBezTo>
                    <a:pt x="59217" y="18825"/>
                    <a:pt x="58939" y="18822"/>
                    <a:pt x="58663" y="18822"/>
                  </a:cubicBezTo>
                  <a:cubicBezTo>
                    <a:pt x="39138" y="18822"/>
                    <a:pt x="23527" y="35423"/>
                    <a:pt x="24710" y="55056"/>
                  </a:cubicBezTo>
                  <a:cubicBezTo>
                    <a:pt x="6238" y="64172"/>
                    <a:pt x="0" y="87442"/>
                    <a:pt x="11516" y="104595"/>
                  </a:cubicBezTo>
                  <a:cubicBezTo>
                    <a:pt x="0" y="121628"/>
                    <a:pt x="6238" y="144898"/>
                    <a:pt x="24710" y="154014"/>
                  </a:cubicBezTo>
                  <a:cubicBezTo>
                    <a:pt x="23409" y="173647"/>
                    <a:pt x="39018" y="190248"/>
                    <a:pt x="58658" y="190248"/>
                  </a:cubicBezTo>
                  <a:cubicBezTo>
                    <a:pt x="58936" y="190248"/>
                    <a:pt x="59215" y="190245"/>
                    <a:pt x="59495" y="190238"/>
                  </a:cubicBezTo>
                  <a:lnTo>
                    <a:pt x="61534" y="190238"/>
                  </a:lnTo>
                  <a:cubicBezTo>
                    <a:pt x="65972" y="198995"/>
                    <a:pt x="74009" y="205472"/>
                    <a:pt x="83485" y="208111"/>
                  </a:cubicBezTo>
                  <a:cubicBezTo>
                    <a:pt x="86243" y="208830"/>
                    <a:pt x="89122" y="209190"/>
                    <a:pt x="92001" y="209190"/>
                  </a:cubicBezTo>
                  <a:cubicBezTo>
                    <a:pt x="98838" y="209190"/>
                    <a:pt x="105555" y="207151"/>
                    <a:pt x="111193" y="203433"/>
                  </a:cubicBezTo>
                  <a:cubicBezTo>
                    <a:pt x="116830" y="206911"/>
                    <a:pt x="123427" y="208830"/>
                    <a:pt x="130025" y="208830"/>
                  </a:cubicBezTo>
                  <a:cubicBezTo>
                    <a:pt x="133023" y="208830"/>
                    <a:pt x="135902" y="208470"/>
                    <a:pt x="138781" y="207631"/>
                  </a:cubicBezTo>
                  <a:cubicBezTo>
                    <a:pt x="148257" y="204992"/>
                    <a:pt x="156053" y="198515"/>
                    <a:pt x="160492" y="189759"/>
                  </a:cubicBezTo>
                  <a:lnTo>
                    <a:pt x="161571" y="189759"/>
                  </a:lnTo>
                  <a:cubicBezTo>
                    <a:pt x="161781" y="189762"/>
                    <a:pt x="161990" y="189764"/>
                    <a:pt x="162198" y="189764"/>
                  </a:cubicBezTo>
                  <a:cubicBezTo>
                    <a:pt x="181939" y="189764"/>
                    <a:pt x="197780" y="172996"/>
                    <a:pt x="196356" y="153174"/>
                  </a:cubicBezTo>
                  <a:cubicBezTo>
                    <a:pt x="214468" y="143818"/>
                    <a:pt x="220466" y="120668"/>
                    <a:pt x="209071" y="103635"/>
                  </a:cubicBezTo>
                  <a:cubicBezTo>
                    <a:pt x="220226" y="86483"/>
                    <a:pt x="213869" y="63453"/>
                    <a:pt x="195397" y="54457"/>
                  </a:cubicBezTo>
                  <a:cubicBezTo>
                    <a:pt x="196464" y="34878"/>
                    <a:pt x="180864" y="18586"/>
                    <a:pt x="161369" y="18586"/>
                  </a:cubicBezTo>
                  <a:cubicBezTo>
                    <a:pt x="161157" y="18586"/>
                    <a:pt x="160944" y="18588"/>
                    <a:pt x="160731" y="18592"/>
                  </a:cubicBezTo>
                  <a:lnTo>
                    <a:pt x="159772" y="18592"/>
                  </a:lnTo>
                  <a:cubicBezTo>
                    <a:pt x="155214" y="9956"/>
                    <a:pt x="147417" y="3718"/>
                    <a:pt x="138061" y="1080"/>
                  </a:cubicBezTo>
                  <a:cubicBezTo>
                    <a:pt x="135302" y="360"/>
                    <a:pt x="132544" y="0"/>
                    <a:pt x="129665" y="0"/>
                  </a:cubicBezTo>
                  <a:cubicBezTo>
                    <a:pt x="122828" y="120"/>
                    <a:pt x="116231" y="2039"/>
                    <a:pt x="110473" y="5758"/>
                  </a:cubicBezTo>
                  <a:cubicBezTo>
                    <a:pt x="104716" y="2039"/>
                    <a:pt x="98118" y="120"/>
                    <a:pt x="9128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36"/>
            <p:cNvSpPr/>
            <p:nvPr/>
          </p:nvSpPr>
          <p:spPr>
            <a:xfrm>
              <a:off x="1520475" y="613075"/>
              <a:ext cx="4567050" cy="4480925"/>
            </a:xfrm>
            <a:custGeom>
              <a:avLst/>
              <a:gdLst/>
              <a:ahLst/>
              <a:cxnLst/>
              <a:rect l="l" t="t" r="r" b="b"/>
              <a:pathLst>
                <a:path w="182682" h="179237" extrusionOk="0">
                  <a:moveTo>
                    <a:pt x="72187" y="0"/>
                  </a:moveTo>
                  <a:cubicBezTo>
                    <a:pt x="70634" y="0"/>
                    <a:pt x="69075" y="194"/>
                    <a:pt x="67531" y="595"/>
                  </a:cubicBezTo>
                  <a:cubicBezTo>
                    <a:pt x="58775" y="2874"/>
                    <a:pt x="53138" y="11391"/>
                    <a:pt x="52178" y="21466"/>
                  </a:cubicBezTo>
                  <a:cubicBezTo>
                    <a:pt x="48335" y="19693"/>
                    <a:pt x="44370" y="18789"/>
                    <a:pt x="40584" y="18789"/>
                  </a:cubicBezTo>
                  <a:cubicBezTo>
                    <a:pt x="35152" y="18789"/>
                    <a:pt x="30086" y="20648"/>
                    <a:pt x="26269" y="24465"/>
                  </a:cubicBezTo>
                  <a:cubicBezTo>
                    <a:pt x="19792" y="30942"/>
                    <a:pt x="19192" y="41018"/>
                    <a:pt x="23390" y="50254"/>
                  </a:cubicBezTo>
                  <a:cubicBezTo>
                    <a:pt x="13195" y="51214"/>
                    <a:pt x="4678" y="57091"/>
                    <a:pt x="2399" y="65727"/>
                  </a:cubicBezTo>
                  <a:cubicBezTo>
                    <a:pt x="120" y="74484"/>
                    <a:pt x="4558" y="83600"/>
                    <a:pt x="12835" y="89477"/>
                  </a:cubicBezTo>
                  <a:cubicBezTo>
                    <a:pt x="4438" y="95475"/>
                    <a:pt x="0" y="104711"/>
                    <a:pt x="2399" y="113467"/>
                  </a:cubicBezTo>
                  <a:cubicBezTo>
                    <a:pt x="4798" y="122223"/>
                    <a:pt x="13195" y="127981"/>
                    <a:pt x="23270" y="128940"/>
                  </a:cubicBezTo>
                  <a:cubicBezTo>
                    <a:pt x="19072" y="138296"/>
                    <a:pt x="19912" y="148492"/>
                    <a:pt x="26269" y="154849"/>
                  </a:cubicBezTo>
                  <a:cubicBezTo>
                    <a:pt x="29989" y="158500"/>
                    <a:pt x="35055" y="160292"/>
                    <a:pt x="40489" y="160292"/>
                  </a:cubicBezTo>
                  <a:cubicBezTo>
                    <a:pt x="44515" y="160292"/>
                    <a:pt x="48744" y="159308"/>
                    <a:pt x="52778" y="157368"/>
                  </a:cubicBezTo>
                  <a:cubicBezTo>
                    <a:pt x="53617" y="167684"/>
                    <a:pt x="59495" y="176320"/>
                    <a:pt x="68371" y="178599"/>
                  </a:cubicBezTo>
                  <a:cubicBezTo>
                    <a:pt x="69947" y="179031"/>
                    <a:pt x="71538" y="179237"/>
                    <a:pt x="73122" y="179237"/>
                  </a:cubicBezTo>
                  <a:cubicBezTo>
                    <a:pt x="80339" y="179237"/>
                    <a:pt x="87399" y="174950"/>
                    <a:pt x="92121" y="168163"/>
                  </a:cubicBezTo>
                  <a:cubicBezTo>
                    <a:pt x="97003" y="174803"/>
                    <a:pt x="103951" y="178899"/>
                    <a:pt x="111025" y="178899"/>
                  </a:cubicBezTo>
                  <a:cubicBezTo>
                    <a:pt x="112642" y="178899"/>
                    <a:pt x="114264" y="178685"/>
                    <a:pt x="115871" y="178239"/>
                  </a:cubicBezTo>
                  <a:cubicBezTo>
                    <a:pt x="124507" y="175960"/>
                    <a:pt x="130384" y="167444"/>
                    <a:pt x="131224" y="157248"/>
                  </a:cubicBezTo>
                  <a:cubicBezTo>
                    <a:pt x="134965" y="158949"/>
                    <a:pt x="138864" y="159803"/>
                    <a:pt x="142593" y="159803"/>
                  </a:cubicBezTo>
                  <a:cubicBezTo>
                    <a:pt x="148070" y="159803"/>
                    <a:pt x="153182" y="157960"/>
                    <a:pt x="156893" y="154249"/>
                  </a:cubicBezTo>
                  <a:cubicBezTo>
                    <a:pt x="163250" y="147892"/>
                    <a:pt x="163970" y="137576"/>
                    <a:pt x="159652" y="128340"/>
                  </a:cubicBezTo>
                  <a:cubicBezTo>
                    <a:pt x="169727" y="127141"/>
                    <a:pt x="178124" y="121383"/>
                    <a:pt x="180403" y="112747"/>
                  </a:cubicBezTo>
                  <a:cubicBezTo>
                    <a:pt x="182682" y="103991"/>
                    <a:pt x="178244" y="94755"/>
                    <a:pt x="169847" y="88877"/>
                  </a:cubicBezTo>
                  <a:cubicBezTo>
                    <a:pt x="178004" y="82880"/>
                    <a:pt x="182322" y="73764"/>
                    <a:pt x="180043" y="65128"/>
                  </a:cubicBezTo>
                  <a:cubicBezTo>
                    <a:pt x="177644" y="56491"/>
                    <a:pt x="169248" y="50734"/>
                    <a:pt x="159052" y="49774"/>
                  </a:cubicBezTo>
                  <a:cubicBezTo>
                    <a:pt x="163130" y="40538"/>
                    <a:pt x="162291" y="30462"/>
                    <a:pt x="155933" y="24105"/>
                  </a:cubicBezTo>
                  <a:cubicBezTo>
                    <a:pt x="152144" y="20387"/>
                    <a:pt x="147161" y="18630"/>
                    <a:pt x="141822" y="18630"/>
                  </a:cubicBezTo>
                  <a:cubicBezTo>
                    <a:pt x="138206" y="18630"/>
                    <a:pt x="134426" y="19436"/>
                    <a:pt x="130744" y="20987"/>
                  </a:cubicBezTo>
                  <a:cubicBezTo>
                    <a:pt x="129665" y="11031"/>
                    <a:pt x="123907" y="2874"/>
                    <a:pt x="115271" y="595"/>
                  </a:cubicBezTo>
                  <a:cubicBezTo>
                    <a:pt x="113769" y="194"/>
                    <a:pt x="112242" y="0"/>
                    <a:pt x="110712" y="0"/>
                  </a:cubicBezTo>
                  <a:cubicBezTo>
                    <a:pt x="103564" y="0"/>
                    <a:pt x="96362" y="4214"/>
                    <a:pt x="91521" y="11031"/>
                  </a:cubicBezTo>
                  <a:cubicBezTo>
                    <a:pt x="86581" y="4214"/>
                    <a:pt x="79444" y="0"/>
                    <a:pt x="721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36"/>
            <p:cNvSpPr/>
            <p:nvPr/>
          </p:nvSpPr>
          <p:spPr>
            <a:xfrm>
              <a:off x="3253725" y="851400"/>
              <a:ext cx="1117275" cy="3848825"/>
            </a:xfrm>
            <a:custGeom>
              <a:avLst/>
              <a:gdLst/>
              <a:ahLst/>
              <a:cxnLst/>
              <a:rect l="l" t="t" r="r" b="b"/>
              <a:pathLst>
                <a:path w="44691" h="153953" extrusionOk="0">
                  <a:moveTo>
                    <a:pt x="41904" y="1"/>
                  </a:moveTo>
                  <a:cubicBezTo>
                    <a:pt x="40968" y="1"/>
                    <a:pt x="40042" y="527"/>
                    <a:pt x="39704" y="1738"/>
                  </a:cubicBezTo>
                  <a:lnTo>
                    <a:pt x="360" y="151074"/>
                  </a:lnTo>
                  <a:cubicBezTo>
                    <a:pt x="1" y="152273"/>
                    <a:pt x="720" y="153593"/>
                    <a:pt x="1920" y="153952"/>
                  </a:cubicBezTo>
                  <a:lnTo>
                    <a:pt x="2519" y="153952"/>
                  </a:lnTo>
                  <a:cubicBezTo>
                    <a:pt x="3599" y="153952"/>
                    <a:pt x="4439" y="153233"/>
                    <a:pt x="4799" y="152273"/>
                  </a:cubicBezTo>
                  <a:lnTo>
                    <a:pt x="44262" y="2937"/>
                  </a:lnTo>
                  <a:cubicBezTo>
                    <a:pt x="44691" y="1149"/>
                    <a:pt x="43286" y="1"/>
                    <a:pt x="41904" y="1"/>
                  </a:cubicBezTo>
                  <a:close/>
                </a:path>
              </a:pathLst>
            </a:custGeom>
            <a:solidFill>
              <a:srgbClr val="003B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36"/>
            <p:cNvSpPr/>
            <p:nvPr/>
          </p:nvSpPr>
          <p:spPr>
            <a:xfrm>
              <a:off x="3216600" y="827900"/>
              <a:ext cx="1158675" cy="3887325"/>
            </a:xfrm>
            <a:custGeom>
              <a:avLst/>
              <a:gdLst/>
              <a:ahLst/>
              <a:cxnLst/>
              <a:rect l="l" t="t" r="r" b="b"/>
              <a:pathLst>
                <a:path w="46347" h="155493" extrusionOk="0">
                  <a:moveTo>
                    <a:pt x="2813" y="0"/>
                  </a:moveTo>
                  <a:cubicBezTo>
                    <a:pt x="1399" y="0"/>
                    <a:pt x="1" y="1237"/>
                    <a:pt x="526" y="3038"/>
                  </a:cubicBezTo>
                  <a:lnTo>
                    <a:pt x="41548" y="153813"/>
                  </a:lnTo>
                  <a:cubicBezTo>
                    <a:pt x="41788" y="154772"/>
                    <a:pt x="42748" y="155492"/>
                    <a:pt x="43827" y="155492"/>
                  </a:cubicBezTo>
                  <a:cubicBezTo>
                    <a:pt x="44067" y="155492"/>
                    <a:pt x="44187" y="155492"/>
                    <a:pt x="44427" y="155372"/>
                  </a:cubicBezTo>
                  <a:cubicBezTo>
                    <a:pt x="45627" y="155012"/>
                    <a:pt x="46346" y="153693"/>
                    <a:pt x="46106" y="152493"/>
                  </a:cubicBezTo>
                  <a:lnTo>
                    <a:pt x="5084" y="1718"/>
                  </a:lnTo>
                  <a:cubicBezTo>
                    <a:pt x="5084" y="1598"/>
                    <a:pt x="4964" y="1478"/>
                    <a:pt x="4964" y="1478"/>
                  </a:cubicBezTo>
                  <a:cubicBezTo>
                    <a:pt x="4515" y="444"/>
                    <a:pt x="3661" y="0"/>
                    <a:pt x="2813" y="0"/>
                  </a:cubicBezTo>
                  <a:close/>
                </a:path>
              </a:pathLst>
            </a:custGeom>
            <a:solidFill>
              <a:srgbClr val="003B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36"/>
            <p:cNvSpPr/>
            <p:nvPr/>
          </p:nvSpPr>
          <p:spPr>
            <a:xfrm>
              <a:off x="2359525" y="1346175"/>
              <a:ext cx="2909350" cy="2841275"/>
            </a:xfrm>
            <a:custGeom>
              <a:avLst/>
              <a:gdLst/>
              <a:ahLst/>
              <a:cxnLst/>
              <a:rect l="l" t="t" r="r" b="b"/>
              <a:pathLst>
                <a:path w="116374" h="113651" extrusionOk="0">
                  <a:moveTo>
                    <a:pt x="3410" y="1"/>
                  </a:moveTo>
                  <a:cubicBezTo>
                    <a:pt x="1553" y="1"/>
                    <a:pt x="1" y="2592"/>
                    <a:pt x="1943" y="4257"/>
                  </a:cubicBezTo>
                  <a:lnTo>
                    <a:pt x="111576" y="113050"/>
                  </a:lnTo>
                  <a:cubicBezTo>
                    <a:pt x="112056" y="113410"/>
                    <a:pt x="112656" y="113650"/>
                    <a:pt x="113255" y="113650"/>
                  </a:cubicBezTo>
                  <a:cubicBezTo>
                    <a:pt x="115294" y="113650"/>
                    <a:pt x="116374" y="111131"/>
                    <a:pt x="114935" y="109692"/>
                  </a:cubicBezTo>
                  <a:lnTo>
                    <a:pt x="5302" y="899"/>
                  </a:lnTo>
                  <a:lnTo>
                    <a:pt x="5062" y="779"/>
                  </a:lnTo>
                  <a:cubicBezTo>
                    <a:pt x="4540" y="229"/>
                    <a:pt x="3961" y="1"/>
                    <a:pt x="3410" y="1"/>
                  </a:cubicBezTo>
                  <a:close/>
                </a:path>
              </a:pathLst>
            </a:custGeom>
            <a:solidFill>
              <a:srgbClr val="003B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36"/>
            <p:cNvSpPr/>
            <p:nvPr/>
          </p:nvSpPr>
          <p:spPr>
            <a:xfrm>
              <a:off x="1859325" y="2213875"/>
              <a:ext cx="3901350" cy="1109925"/>
            </a:xfrm>
            <a:custGeom>
              <a:avLst/>
              <a:gdLst/>
              <a:ahLst/>
              <a:cxnLst/>
              <a:rect l="l" t="t" r="r" b="b"/>
              <a:pathLst>
                <a:path w="156054" h="44397" extrusionOk="0">
                  <a:moveTo>
                    <a:pt x="2726" y="1"/>
                  </a:moveTo>
                  <a:cubicBezTo>
                    <a:pt x="1760" y="1"/>
                    <a:pt x="919" y="578"/>
                    <a:pt x="480" y="1455"/>
                  </a:cubicBezTo>
                  <a:cubicBezTo>
                    <a:pt x="1" y="2535"/>
                    <a:pt x="600" y="3974"/>
                    <a:pt x="1800" y="4454"/>
                  </a:cubicBezTo>
                  <a:lnTo>
                    <a:pt x="152815" y="44397"/>
                  </a:lnTo>
                  <a:lnTo>
                    <a:pt x="153415" y="44397"/>
                  </a:lnTo>
                  <a:cubicBezTo>
                    <a:pt x="154494" y="44397"/>
                    <a:pt x="155334" y="43677"/>
                    <a:pt x="155694" y="42718"/>
                  </a:cubicBezTo>
                  <a:cubicBezTo>
                    <a:pt x="156053" y="41398"/>
                    <a:pt x="155214" y="40199"/>
                    <a:pt x="154014" y="39839"/>
                  </a:cubicBezTo>
                  <a:lnTo>
                    <a:pt x="2999" y="16"/>
                  </a:lnTo>
                  <a:cubicBezTo>
                    <a:pt x="2907" y="6"/>
                    <a:pt x="2816" y="1"/>
                    <a:pt x="2726" y="1"/>
                  </a:cubicBezTo>
                  <a:close/>
                </a:path>
              </a:pathLst>
            </a:custGeom>
            <a:solidFill>
              <a:srgbClr val="003B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36"/>
            <p:cNvSpPr/>
            <p:nvPr/>
          </p:nvSpPr>
          <p:spPr>
            <a:xfrm>
              <a:off x="1841325" y="2189675"/>
              <a:ext cx="3925550" cy="1140125"/>
            </a:xfrm>
            <a:custGeom>
              <a:avLst/>
              <a:gdLst/>
              <a:ahLst/>
              <a:cxnLst/>
              <a:rect l="l" t="t" r="r" b="b"/>
              <a:pathLst>
                <a:path w="157022" h="45605" extrusionOk="0">
                  <a:moveTo>
                    <a:pt x="153758" y="1"/>
                  </a:moveTo>
                  <a:cubicBezTo>
                    <a:pt x="153647" y="1"/>
                    <a:pt x="153532" y="8"/>
                    <a:pt x="153415" y="24"/>
                  </a:cubicBezTo>
                  <a:lnTo>
                    <a:pt x="2640" y="41047"/>
                  </a:lnTo>
                  <a:cubicBezTo>
                    <a:pt x="1" y="41767"/>
                    <a:pt x="601" y="45605"/>
                    <a:pt x="3239" y="45605"/>
                  </a:cubicBezTo>
                  <a:cubicBezTo>
                    <a:pt x="3479" y="45605"/>
                    <a:pt x="3719" y="45605"/>
                    <a:pt x="3959" y="45485"/>
                  </a:cubicBezTo>
                  <a:lnTo>
                    <a:pt x="154614" y="4583"/>
                  </a:lnTo>
                  <a:cubicBezTo>
                    <a:pt x="157021" y="3551"/>
                    <a:pt x="156143" y="1"/>
                    <a:pt x="153758" y="1"/>
                  </a:cubicBezTo>
                  <a:close/>
                </a:path>
              </a:pathLst>
            </a:custGeom>
            <a:solidFill>
              <a:srgbClr val="003B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36"/>
            <p:cNvSpPr/>
            <p:nvPr/>
          </p:nvSpPr>
          <p:spPr>
            <a:xfrm>
              <a:off x="2351125" y="1308875"/>
              <a:ext cx="2911250" cy="2890550"/>
            </a:xfrm>
            <a:custGeom>
              <a:avLst/>
              <a:gdLst/>
              <a:ahLst/>
              <a:cxnLst/>
              <a:rect l="l" t="t" r="r" b="b"/>
              <a:pathLst>
                <a:path w="116450" h="115622" extrusionOk="0">
                  <a:moveTo>
                    <a:pt x="113091" y="1"/>
                  </a:moveTo>
                  <a:cubicBezTo>
                    <a:pt x="112539" y="1"/>
                    <a:pt x="111960" y="211"/>
                    <a:pt x="111432" y="711"/>
                  </a:cubicBezTo>
                  <a:lnTo>
                    <a:pt x="1439" y="111664"/>
                  </a:lnTo>
                  <a:cubicBezTo>
                    <a:pt x="0" y="113103"/>
                    <a:pt x="960" y="115622"/>
                    <a:pt x="3119" y="115622"/>
                  </a:cubicBezTo>
                  <a:cubicBezTo>
                    <a:pt x="3718" y="115622"/>
                    <a:pt x="4318" y="115382"/>
                    <a:pt x="4798" y="114902"/>
                  </a:cubicBezTo>
                  <a:lnTo>
                    <a:pt x="114791" y="4070"/>
                  </a:lnTo>
                  <a:cubicBezTo>
                    <a:pt x="116450" y="2319"/>
                    <a:pt x="114922" y="1"/>
                    <a:pt x="113091" y="1"/>
                  </a:cubicBezTo>
                  <a:close/>
                </a:path>
              </a:pathLst>
            </a:custGeom>
            <a:solidFill>
              <a:srgbClr val="003B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36"/>
            <p:cNvSpPr/>
            <p:nvPr/>
          </p:nvSpPr>
          <p:spPr>
            <a:xfrm>
              <a:off x="3208750" y="2253250"/>
              <a:ext cx="1190500" cy="1190500"/>
            </a:xfrm>
            <a:custGeom>
              <a:avLst/>
              <a:gdLst/>
              <a:ahLst/>
              <a:cxnLst/>
              <a:rect l="l" t="t" r="r" b="b"/>
              <a:pathLst>
                <a:path w="47620" h="47620" extrusionOk="0">
                  <a:moveTo>
                    <a:pt x="23870" y="0"/>
                  </a:moveTo>
                  <a:cubicBezTo>
                    <a:pt x="10676" y="0"/>
                    <a:pt x="0" y="10676"/>
                    <a:pt x="0" y="23870"/>
                  </a:cubicBezTo>
                  <a:cubicBezTo>
                    <a:pt x="0" y="37064"/>
                    <a:pt x="10676" y="47620"/>
                    <a:pt x="23870" y="47620"/>
                  </a:cubicBezTo>
                  <a:cubicBezTo>
                    <a:pt x="36944" y="47620"/>
                    <a:pt x="47620" y="37064"/>
                    <a:pt x="47620" y="23870"/>
                  </a:cubicBezTo>
                  <a:cubicBezTo>
                    <a:pt x="47620" y="10676"/>
                    <a:pt x="36944" y="0"/>
                    <a:pt x="23870" y="0"/>
                  </a:cubicBezTo>
                  <a:close/>
                </a:path>
              </a:pathLst>
            </a:custGeom>
            <a:solidFill>
              <a:srgbClr val="FFBD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5" name="Google Shape;855;p39"/>
          <p:cNvGrpSpPr/>
          <p:nvPr/>
        </p:nvGrpSpPr>
        <p:grpSpPr>
          <a:xfrm rot="-10242354">
            <a:off x="7505849" y="3324534"/>
            <a:ext cx="912948" cy="920189"/>
            <a:chOff x="7201929" y="4225040"/>
            <a:chExt cx="1000292" cy="1008226"/>
          </a:xfrm>
        </p:grpSpPr>
        <p:sp>
          <p:nvSpPr>
            <p:cNvPr id="856" name="Google Shape;856;p39"/>
            <p:cNvSpPr/>
            <p:nvPr/>
          </p:nvSpPr>
          <p:spPr>
            <a:xfrm rot="368925">
              <a:off x="7635481" y="4531414"/>
              <a:ext cx="176697" cy="694386"/>
            </a:xfrm>
            <a:custGeom>
              <a:avLst/>
              <a:gdLst/>
              <a:ahLst/>
              <a:cxnLst/>
              <a:rect l="l" t="t" r="r" b="b"/>
              <a:pathLst>
                <a:path w="1569" h="6166" extrusionOk="0">
                  <a:moveTo>
                    <a:pt x="605" y="0"/>
                  </a:moveTo>
                  <a:cubicBezTo>
                    <a:pt x="552" y="0"/>
                    <a:pt x="499" y="33"/>
                    <a:pt x="491" y="105"/>
                  </a:cubicBezTo>
                  <a:cubicBezTo>
                    <a:pt x="301" y="1238"/>
                    <a:pt x="1" y="4103"/>
                    <a:pt x="1342" y="6117"/>
                  </a:cubicBezTo>
                  <a:cubicBezTo>
                    <a:pt x="1366" y="6147"/>
                    <a:pt x="1403" y="6166"/>
                    <a:pt x="1440" y="6166"/>
                  </a:cubicBezTo>
                  <a:cubicBezTo>
                    <a:pt x="1464" y="6166"/>
                    <a:pt x="1482" y="6160"/>
                    <a:pt x="1501" y="6147"/>
                  </a:cubicBezTo>
                  <a:cubicBezTo>
                    <a:pt x="1556" y="6111"/>
                    <a:pt x="1568" y="6043"/>
                    <a:pt x="1538" y="5988"/>
                  </a:cubicBezTo>
                  <a:cubicBezTo>
                    <a:pt x="240" y="4042"/>
                    <a:pt x="534" y="1250"/>
                    <a:pt x="717" y="142"/>
                  </a:cubicBezTo>
                  <a:cubicBezTo>
                    <a:pt x="741" y="53"/>
                    <a:pt x="673" y="0"/>
                    <a:pt x="6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" name="Google Shape;857;p39"/>
            <p:cNvSpPr/>
            <p:nvPr/>
          </p:nvSpPr>
          <p:spPr>
            <a:xfrm rot="368925">
              <a:off x="7223418" y="4456512"/>
              <a:ext cx="442701" cy="425010"/>
            </a:xfrm>
            <a:custGeom>
              <a:avLst/>
              <a:gdLst/>
              <a:ahLst/>
              <a:cxnLst/>
              <a:rect l="l" t="t" r="r" b="b"/>
              <a:pathLst>
                <a:path w="3931" h="3774" extrusionOk="0">
                  <a:moveTo>
                    <a:pt x="149" y="1"/>
                  </a:moveTo>
                  <a:cubicBezTo>
                    <a:pt x="111" y="1"/>
                    <a:pt x="74" y="2"/>
                    <a:pt x="37" y="4"/>
                  </a:cubicBezTo>
                  <a:cubicBezTo>
                    <a:pt x="0" y="733"/>
                    <a:pt x="472" y="1712"/>
                    <a:pt x="1323" y="2545"/>
                  </a:cubicBezTo>
                  <a:cubicBezTo>
                    <a:pt x="2131" y="3330"/>
                    <a:pt x="3073" y="3773"/>
                    <a:pt x="3784" y="3773"/>
                  </a:cubicBezTo>
                  <a:cubicBezTo>
                    <a:pt x="3822" y="3773"/>
                    <a:pt x="3858" y="3772"/>
                    <a:pt x="3894" y="3769"/>
                  </a:cubicBezTo>
                  <a:cubicBezTo>
                    <a:pt x="3931" y="3041"/>
                    <a:pt x="3459" y="2055"/>
                    <a:pt x="2608" y="1229"/>
                  </a:cubicBezTo>
                  <a:cubicBezTo>
                    <a:pt x="1800" y="438"/>
                    <a:pt x="865" y="1"/>
                    <a:pt x="149" y="1"/>
                  </a:cubicBezTo>
                  <a:close/>
                </a:path>
              </a:pathLst>
            </a:custGeom>
            <a:solidFill>
              <a:srgbClr val="008C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39"/>
            <p:cNvSpPr/>
            <p:nvPr/>
          </p:nvSpPr>
          <p:spPr>
            <a:xfrm rot="368925">
              <a:off x="7241895" y="4471000"/>
              <a:ext cx="397203" cy="384919"/>
            </a:xfrm>
            <a:custGeom>
              <a:avLst/>
              <a:gdLst/>
              <a:ahLst/>
              <a:cxnLst/>
              <a:rect l="l" t="t" r="r" b="b"/>
              <a:pathLst>
                <a:path w="3527" h="3418" extrusionOk="0">
                  <a:moveTo>
                    <a:pt x="129" y="0"/>
                  </a:moveTo>
                  <a:cubicBezTo>
                    <a:pt x="100" y="0"/>
                    <a:pt x="71" y="12"/>
                    <a:pt x="50" y="37"/>
                  </a:cubicBezTo>
                  <a:cubicBezTo>
                    <a:pt x="1" y="80"/>
                    <a:pt x="1" y="153"/>
                    <a:pt x="50" y="196"/>
                  </a:cubicBezTo>
                  <a:lnTo>
                    <a:pt x="3319" y="3385"/>
                  </a:lnTo>
                  <a:cubicBezTo>
                    <a:pt x="3337" y="3404"/>
                    <a:pt x="3368" y="3416"/>
                    <a:pt x="3398" y="3416"/>
                  </a:cubicBezTo>
                  <a:cubicBezTo>
                    <a:pt x="3404" y="3417"/>
                    <a:pt x="3409" y="3418"/>
                    <a:pt x="3414" y="3418"/>
                  </a:cubicBezTo>
                  <a:cubicBezTo>
                    <a:pt x="3439" y="3418"/>
                    <a:pt x="3464" y="3406"/>
                    <a:pt x="3484" y="3385"/>
                  </a:cubicBezTo>
                  <a:cubicBezTo>
                    <a:pt x="3527" y="3343"/>
                    <a:pt x="3527" y="3269"/>
                    <a:pt x="3484" y="3226"/>
                  </a:cubicBezTo>
                  <a:lnTo>
                    <a:pt x="209" y="37"/>
                  </a:lnTo>
                  <a:cubicBezTo>
                    <a:pt x="187" y="12"/>
                    <a:pt x="158" y="0"/>
                    <a:pt x="1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39"/>
            <p:cNvSpPr/>
            <p:nvPr/>
          </p:nvSpPr>
          <p:spPr>
            <a:xfrm rot="368925">
              <a:off x="7718206" y="4513036"/>
              <a:ext cx="458580" cy="499562"/>
            </a:xfrm>
            <a:custGeom>
              <a:avLst/>
              <a:gdLst/>
              <a:ahLst/>
              <a:cxnLst/>
              <a:rect l="l" t="t" r="r" b="b"/>
              <a:pathLst>
                <a:path w="4072" h="4436" extrusionOk="0">
                  <a:moveTo>
                    <a:pt x="3431" y="0"/>
                  </a:moveTo>
                  <a:cubicBezTo>
                    <a:pt x="2934" y="0"/>
                    <a:pt x="2063" y="662"/>
                    <a:pt x="1304" y="1663"/>
                  </a:cubicBezTo>
                  <a:cubicBezTo>
                    <a:pt x="404" y="2844"/>
                    <a:pt x="0" y="4056"/>
                    <a:pt x="404" y="4363"/>
                  </a:cubicBezTo>
                  <a:cubicBezTo>
                    <a:pt x="468" y="4412"/>
                    <a:pt x="549" y="4436"/>
                    <a:pt x="643" y="4436"/>
                  </a:cubicBezTo>
                  <a:cubicBezTo>
                    <a:pt x="1140" y="4436"/>
                    <a:pt x="2010" y="3771"/>
                    <a:pt x="2767" y="2777"/>
                  </a:cubicBezTo>
                  <a:cubicBezTo>
                    <a:pt x="3673" y="1589"/>
                    <a:pt x="4071" y="377"/>
                    <a:pt x="3667" y="71"/>
                  </a:cubicBezTo>
                  <a:cubicBezTo>
                    <a:pt x="3604" y="23"/>
                    <a:pt x="3524" y="0"/>
                    <a:pt x="3431" y="0"/>
                  </a:cubicBezTo>
                  <a:close/>
                </a:path>
              </a:pathLst>
            </a:custGeom>
            <a:solidFill>
              <a:srgbClr val="008C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39"/>
            <p:cNvSpPr/>
            <p:nvPr/>
          </p:nvSpPr>
          <p:spPr>
            <a:xfrm rot="368925">
              <a:off x="7776741" y="4543826"/>
              <a:ext cx="346525" cy="438750"/>
            </a:xfrm>
            <a:custGeom>
              <a:avLst/>
              <a:gdLst/>
              <a:ahLst/>
              <a:cxnLst/>
              <a:rect l="l" t="t" r="r" b="b"/>
              <a:pathLst>
                <a:path w="3077" h="3896" extrusionOk="0">
                  <a:moveTo>
                    <a:pt x="2914" y="0"/>
                  </a:moveTo>
                  <a:cubicBezTo>
                    <a:pt x="2882" y="0"/>
                    <a:pt x="2848" y="15"/>
                    <a:pt x="2823" y="51"/>
                  </a:cubicBezTo>
                  <a:lnTo>
                    <a:pt x="37" y="3712"/>
                  </a:lnTo>
                  <a:cubicBezTo>
                    <a:pt x="1" y="3761"/>
                    <a:pt x="7" y="3834"/>
                    <a:pt x="62" y="3871"/>
                  </a:cubicBezTo>
                  <a:cubicBezTo>
                    <a:pt x="80" y="3890"/>
                    <a:pt x="105" y="3896"/>
                    <a:pt x="129" y="3896"/>
                  </a:cubicBezTo>
                  <a:cubicBezTo>
                    <a:pt x="166" y="3896"/>
                    <a:pt x="203" y="3877"/>
                    <a:pt x="227" y="3853"/>
                  </a:cubicBezTo>
                  <a:lnTo>
                    <a:pt x="3006" y="192"/>
                  </a:lnTo>
                  <a:cubicBezTo>
                    <a:pt x="3077" y="99"/>
                    <a:pt x="2998" y="0"/>
                    <a:pt x="291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39"/>
            <p:cNvSpPr/>
            <p:nvPr/>
          </p:nvSpPr>
          <p:spPr>
            <a:xfrm rot="368925">
              <a:off x="7548076" y="4247748"/>
              <a:ext cx="442813" cy="350009"/>
            </a:xfrm>
            <a:custGeom>
              <a:avLst/>
              <a:gdLst/>
              <a:ahLst/>
              <a:cxnLst/>
              <a:rect l="l" t="t" r="r" b="b"/>
              <a:pathLst>
                <a:path w="3932" h="3108" extrusionOk="0">
                  <a:moveTo>
                    <a:pt x="873" y="0"/>
                  </a:moveTo>
                  <a:cubicBezTo>
                    <a:pt x="660" y="0"/>
                    <a:pt x="478" y="173"/>
                    <a:pt x="478" y="391"/>
                  </a:cubicBezTo>
                  <a:lnTo>
                    <a:pt x="478" y="557"/>
                  </a:lnTo>
                  <a:cubicBezTo>
                    <a:pt x="484" y="716"/>
                    <a:pt x="460" y="875"/>
                    <a:pt x="417" y="1028"/>
                  </a:cubicBezTo>
                  <a:cubicBezTo>
                    <a:pt x="1" y="2454"/>
                    <a:pt x="1133" y="2963"/>
                    <a:pt x="1727" y="3073"/>
                  </a:cubicBezTo>
                  <a:cubicBezTo>
                    <a:pt x="1837" y="3093"/>
                    <a:pt x="1970" y="3108"/>
                    <a:pt x="2114" y="3108"/>
                  </a:cubicBezTo>
                  <a:cubicBezTo>
                    <a:pt x="2739" y="3108"/>
                    <a:pt x="3574" y="2837"/>
                    <a:pt x="3674" y="1628"/>
                  </a:cubicBezTo>
                  <a:cubicBezTo>
                    <a:pt x="3692" y="1469"/>
                    <a:pt x="3729" y="1316"/>
                    <a:pt x="3790" y="1169"/>
                  </a:cubicBezTo>
                  <a:lnTo>
                    <a:pt x="3845" y="1016"/>
                  </a:lnTo>
                  <a:cubicBezTo>
                    <a:pt x="3931" y="771"/>
                    <a:pt x="3766" y="514"/>
                    <a:pt x="3515" y="489"/>
                  </a:cubicBezTo>
                  <a:cubicBezTo>
                    <a:pt x="3473" y="483"/>
                    <a:pt x="3431" y="480"/>
                    <a:pt x="3390" y="480"/>
                  </a:cubicBezTo>
                  <a:cubicBezTo>
                    <a:pt x="3186" y="480"/>
                    <a:pt x="2987" y="553"/>
                    <a:pt x="2829" y="685"/>
                  </a:cubicBezTo>
                  <a:cubicBezTo>
                    <a:pt x="2829" y="685"/>
                    <a:pt x="2670" y="293"/>
                    <a:pt x="2254" y="220"/>
                  </a:cubicBezTo>
                  <a:cubicBezTo>
                    <a:pt x="2207" y="211"/>
                    <a:pt x="2161" y="207"/>
                    <a:pt x="2117" y="207"/>
                  </a:cubicBezTo>
                  <a:cubicBezTo>
                    <a:pt x="1780" y="207"/>
                    <a:pt x="1550" y="446"/>
                    <a:pt x="1550" y="446"/>
                  </a:cubicBezTo>
                  <a:cubicBezTo>
                    <a:pt x="1427" y="220"/>
                    <a:pt x="1213" y="61"/>
                    <a:pt x="968" y="12"/>
                  </a:cubicBezTo>
                  <a:cubicBezTo>
                    <a:pt x="936" y="4"/>
                    <a:pt x="904" y="0"/>
                    <a:pt x="87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39"/>
            <p:cNvSpPr/>
            <p:nvPr/>
          </p:nvSpPr>
          <p:spPr>
            <a:xfrm rot="368925">
              <a:off x="7747356" y="4346612"/>
              <a:ext cx="45385" cy="165995"/>
            </a:xfrm>
            <a:custGeom>
              <a:avLst/>
              <a:gdLst/>
              <a:ahLst/>
              <a:cxnLst/>
              <a:rect l="l" t="t" r="r" b="b"/>
              <a:pathLst>
                <a:path w="403" h="1474" extrusionOk="0">
                  <a:moveTo>
                    <a:pt x="313" y="1"/>
                  </a:moveTo>
                  <a:cubicBezTo>
                    <a:pt x="279" y="1"/>
                    <a:pt x="247" y="21"/>
                    <a:pt x="239" y="65"/>
                  </a:cubicBezTo>
                  <a:lnTo>
                    <a:pt x="6" y="1382"/>
                  </a:lnTo>
                  <a:cubicBezTo>
                    <a:pt x="0" y="1424"/>
                    <a:pt x="25" y="1467"/>
                    <a:pt x="68" y="1473"/>
                  </a:cubicBezTo>
                  <a:lnTo>
                    <a:pt x="80" y="1473"/>
                  </a:lnTo>
                  <a:cubicBezTo>
                    <a:pt x="117" y="1473"/>
                    <a:pt x="153" y="1449"/>
                    <a:pt x="159" y="1412"/>
                  </a:cubicBezTo>
                  <a:lnTo>
                    <a:pt x="392" y="96"/>
                  </a:lnTo>
                  <a:cubicBezTo>
                    <a:pt x="402" y="36"/>
                    <a:pt x="357" y="1"/>
                    <a:pt x="313" y="1"/>
                  </a:cubicBezTo>
                  <a:close/>
                </a:path>
              </a:pathLst>
            </a:custGeom>
            <a:solidFill>
              <a:srgbClr val="FFEC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39"/>
            <p:cNvSpPr/>
            <p:nvPr/>
          </p:nvSpPr>
          <p:spPr>
            <a:xfrm rot="368925">
              <a:off x="7652779" y="4321504"/>
              <a:ext cx="31195" cy="167009"/>
            </a:xfrm>
            <a:custGeom>
              <a:avLst/>
              <a:gdLst/>
              <a:ahLst/>
              <a:cxnLst/>
              <a:rect l="l" t="t" r="r" b="b"/>
              <a:pathLst>
                <a:path w="277" h="1483" extrusionOk="0">
                  <a:moveTo>
                    <a:pt x="83" y="1"/>
                  </a:moveTo>
                  <a:cubicBezTo>
                    <a:pt x="42" y="1"/>
                    <a:pt x="1" y="30"/>
                    <a:pt x="7" y="86"/>
                  </a:cubicBezTo>
                  <a:lnTo>
                    <a:pt x="124" y="1415"/>
                  </a:lnTo>
                  <a:cubicBezTo>
                    <a:pt x="124" y="1451"/>
                    <a:pt x="160" y="1482"/>
                    <a:pt x="197" y="1482"/>
                  </a:cubicBezTo>
                  <a:lnTo>
                    <a:pt x="203" y="1482"/>
                  </a:lnTo>
                  <a:cubicBezTo>
                    <a:pt x="246" y="1476"/>
                    <a:pt x="277" y="1439"/>
                    <a:pt x="277" y="1402"/>
                  </a:cubicBezTo>
                  <a:lnTo>
                    <a:pt x="160" y="68"/>
                  </a:lnTo>
                  <a:cubicBezTo>
                    <a:pt x="155" y="23"/>
                    <a:pt x="119" y="1"/>
                    <a:pt x="83" y="1"/>
                  </a:cubicBezTo>
                  <a:close/>
                </a:path>
              </a:pathLst>
            </a:custGeom>
            <a:solidFill>
              <a:srgbClr val="FFEC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39"/>
            <p:cNvSpPr/>
            <p:nvPr/>
          </p:nvSpPr>
          <p:spPr>
            <a:xfrm rot="368925">
              <a:off x="7815548" y="4384235"/>
              <a:ext cx="99329" cy="152481"/>
            </a:xfrm>
            <a:custGeom>
              <a:avLst/>
              <a:gdLst/>
              <a:ahLst/>
              <a:cxnLst/>
              <a:rect l="l" t="t" r="r" b="b"/>
              <a:pathLst>
                <a:path w="882" h="1354" extrusionOk="0">
                  <a:moveTo>
                    <a:pt x="776" y="0"/>
                  </a:moveTo>
                  <a:cubicBezTo>
                    <a:pt x="751" y="0"/>
                    <a:pt x="726" y="13"/>
                    <a:pt x="711" y="44"/>
                  </a:cubicBezTo>
                  <a:lnTo>
                    <a:pt x="19" y="1237"/>
                  </a:lnTo>
                  <a:cubicBezTo>
                    <a:pt x="1" y="1274"/>
                    <a:pt x="13" y="1317"/>
                    <a:pt x="50" y="1342"/>
                  </a:cubicBezTo>
                  <a:cubicBezTo>
                    <a:pt x="62" y="1348"/>
                    <a:pt x="74" y="1354"/>
                    <a:pt x="86" y="1354"/>
                  </a:cubicBezTo>
                  <a:cubicBezTo>
                    <a:pt x="111" y="1354"/>
                    <a:pt x="142" y="1335"/>
                    <a:pt x="154" y="1311"/>
                  </a:cubicBezTo>
                  <a:lnTo>
                    <a:pt x="839" y="117"/>
                  </a:lnTo>
                  <a:cubicBezTo>
                    <a:pt x="881" y="59"/>
                    <a:pt x="829" y="0"/>
                    <a:pt x="776" y="0"/>
                  </a:cubicBezTo>
                  <a:close/>
                </a:path>
              </a:pathLst>
            </a:custGeom>
            <a:solidFill>
              <a:srgbClr val="FFEC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65" name="Google Shape;865;p39"/>
          <p:cNvSpPr txBox="1">
            <a:spLocks noGrp="1"/>
          </p:cNvSpPr>
          <p:nvPr>
            <p:ph type="title"/>
          </p:nvPr>
        </p:nvSpPr>
        <p:spPr>
          <a:xfrm>
            <a:off x="1581188" y="818834"/>
            <a:ext cx="46611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Purpose</a:t>
            </a:r>
            <a:endParaRPr dirty="0"/>
          </a:p>
        </p:txBody>
      </p:sp>
      <p:sp>
        <p:nvSpPr>
          <p:cNvPr id="866" name="Google Shape;866;p39"/>
          <p:cNvSpPr txBox="1">
            <a:spLocks noGrp="1"/>
          </p:cNvSpPr>
          <p:nvPr>
            <p:ph type="subTitle" idx="1"/>
          </p:nvPr>
        </p:nvSpPr>
        <p:spPr>
          <a:xfrm>
            <a:off x="1563172" y="1660634"/>
            <a:ext cx="5485618" cy="122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 b="1" dirty="0"/>
              <a:t>Elevate diverse providers</a:t>
            </a: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 b="1" dirty="0"/>
              <a:t>I</a:t>
            </a:r>
            <a:r>
              <a:rPr lang="en-US" sz="2400" b="1" dirty="0"/>
              <a:t>n</a:t>
            </a:r>
            <a:r>
              <a:rPr lang="en" sz="2400" b="1" dirty="0"/>
              <a:t>crease licensure</a:t>
            </a: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 b="1" dirty="0"/>
              <a:t>Increase providers who accept AHCCCS from underrepresented groups</a:t>
            </a: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 b="1" dirty="0"/>
              <a:t>Create a replicable, culturally reflexive model</a:t>
            </a:r>
            <a:endParaRPr sz="2400" b="1" dirty="0"/>
          </a:p>
        </p:txBody>
      </p:sp>
      <p:grpSp>
        <p:nvGrpSpPr>
          <p:cNvPr id="886" name="Google Shape;886;p39"/>
          <p:cNvGrpSpPr/>
          <p:nvPr/>
        </p:nvGrpSpPr>
        <p:grpSpPr>
          <a:xfrm>
            <a:off x="103517" y="-256597"/>
            <a:ext cx="1378353" cy="1356299"/>
            <a:chOff x="103517" y="-256597"/>
            <a:chExt cx="1378353" cy="1356299"/>
          </a:xfrm>
        </p:grpSpPr>
        <p:sp>
          <p:nvSpPr>
            <p:cNvPr id="887" name="Google Shape;887;p39"/>
            <p:cNvSpPr/>
            <p:nvPr/>
          </p:nvSpPr>
          <p:spPr>
            <a:xfrm rot="8235351">
              <a:off x="467975" y="-97981"/>
              <a:ext cx="40439" cy="379847"/>
            </a:xfrm>
            <a:custGeom>
              <a:avLst/>
              <a:gdLst/>
              <a:ahLst/>
              <a:cxnLst/>
              <a:rect l="l" t="t" r="r" b="b"/>
              <a:pathLst>
                <a:path w="234" h="2198" extrusionOk="0">
                  <a:moveTo>
                    <a:pt x="114" y="1"/>
                  </a:moveTo>
                  <a:cubicBezTo>
                    <a:pt x="58" y="1"/>
                    <a:pt x="1" y="39"/>
                    <a:pt x="1" y="116"/>
                  </a:cubicBezTo>
                  <a:lnTo>
                    <a:pt x="1" y="2081"/>
                  </a:lnTo>
                  <a:cubicBezTo>
                    <a:pt x="1" y="2142"/>
                    <a:pt x="50" y="2197"/>
                    <a:pt x="117" y="2197"/>
                  </a:cubicBezTo>
                  <a:cubicBezTo>
                    <a:pt x="178" y="2197"/>
                    <a:pt x="234" y="2142"/>
                    <a:pt x="227" y="2081"/>
                  </a:cubicBezTo>
                  <a:lnTo>
                    <a:pt x="227" y="116"/>
                  </a:lnTo>
                  <a:cubicBezTo>
                    <a:pt x="227" y="39"/>
                    <a:pt x="171" y="1"/>
                    <a:pt x="1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888;p39"/>
            <p:cNvSpPr/>
            <p:nvPr/>
          </p:nvSpPr>
          <p:spPr>
            <a:xfrm rot="8235351">
              <a:off x="209697" y="36953"/>
              <a:ext cx="1165993" cy="769199"/>
            </a:xfrm>
            <a:custGeom>
              <a:avLst/>
              <a:gdLst/>
              <a:ahLst/>
              <a:cxnLst/>
              <a:rect l="l" t="t" r="r" b="b"/>
              <a:pathLst>
                <a:path w="6747" h="4451" extrusionOk="0">
                  <a:moveTo>
                    <a:pt x="3373" y="0"/>
                  </a:moveTo>
                  <a:cubicBezTo>
                    <a:pt x="3073" y="0"/>
                    <a:pt x="2584" y="86"/>
                    <a:pt x="2400" y="508"/>
                  </a:cubicBezTo>
                  <a:cubicBezTo>
                    <a:pt x="2291" y="400"/>
                    <a:pt x="2127" y="348"/>
                    <a:pt x="1949" y="348"/>
                  </a:cubicBezTo>
                  <a:cubicBezTo>
                    <a:pt x="1554" y="348"/>
                    <a:pt x="1096" y="602"/>
                    <a:pt x="1041" y="1053"/>
                  </a:cubicBezTo>
                  <a:cubicBezTo>
                    <a:pt x="995" y="1046"/>
                    <a:pt x="949" y="1042"/>
                    <a:pt x="903" y="1042"/>
                  </a:cubicBezTo>
                  <a:cubicBezTo>
                    <a:pt x="603" y="1042"/>
                    <a:pt x="319" y="1197"/>
                    <a:pt x="159" y="1457"/>
                  </a:cubicBezTo>
                  <a:cubicBezTo>
                    <a:pt x="0" y="1702"/>
                    <a:pt x="49" y="2027"/>
                    <a:pt x="276" y="2216"/>
                  </a:cubicBezTo>
                  <a:cubicBezTo>
                    <a:pt x="404" y="2327"/>
                    <a:pt x="545" y="2431"/>
                    <a:pt x="692" y="2529"/>
                  </a:cubicBezTo>
                  <a:cubicBezTo>
                    <a:pt x="931" y="2688"/>
                    <a:pt x="1127" y="2914"/>
                    <a:pt x="1249" y="3177"/>
                  </a:cubicBezTo>
                  <a:cubicBezTo>
                    <a:pt x="1629" y="3992"/>
                    <a:pt x="2333" y="4451"/>
                    <a:pt x="3373" y="4451"/>
                  </a:cubicBezTo>
                  <a:cubicBezTo>
                    <a:pt x="4414" y="4451"/>
                    <a:pt x="5112" y="3998"/>
                    <a:pt x="5491" y="3184"/>
                  </a:cubicBezTo>
                  <a:cubicBezTo>
                    <a:pt x="5614" y="2914"/>
                    <a:pt x="5810" y="2694"/>
                    <a:pt x="6055" y="2529"/>
                  </a:cubicBezTo>
                  <a:cubicBezTo>
                    <a:pt x="6195" y="2437"/>
                    <a:pt x="6336" y="2327"/>
                    <a:pt x="6471" y="2216"/>
                  </a:cubicBezTo>
                  <a:cubicBezTo>
                    <a:pt x="6691" y="2033"/>
                    <a:pt x="6746" y="1702"/>
                    <a:pt x="6581" y="1457"/>
                  </a:cubicBezTo>
                  <a:cubicBezTo>
                    <a:pt x="6422" y="1197"/>
                    <a:pt x="6137" y="1042"/>
                    <a:pt x="5837" y="1042"/>
                  </a:cubicBezTo>
                  <a:cubicBezTo>
                    <a:pt x="5791" y="1042"/>
                    <a:pt x="5745" y="1046"/>
                    <a:pt x="5700" y="1053"/>
                  </a:cubicBezTo>
                  <a:cubicBezTo>
                    <a:pt x="5649" y="602"/>
                    <a:pt x="5189" y="348"/>
                    <a:pt x="4793" y="348"/>
                  </a:cubicBezTo>
                  <a:cubicBezTo>
                    <a:pt x="4614" y="348"/>
                    <a:pt x="4449" y="400"/>
                    <a:pt x="4340" y="508"/>
                  </a:cubicBezTo>
                  <a:cubicBezTo>
                    <a:pt x="4163" y="86"/>
                    <a:pt x="3673" y="0"/>
                    <a:pt x="33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" name="Google Shape;889;p39"/>
            <p:cNvSpPr/>
            <p:nvPr/>
          </p:nvSpPr>
          <p:spPr>
            <a:xfrm rot="8235351">
              <a:off x="754309" y="204738"/>
              <a:ext cx="39402" cy="391426"/>
            </a:xfrm>
            <a:custGeom>
              <a:avLst/>
              <a:gdLst/>
              <a:ahLst/>
              <a:cxnLst/>
              <a:rect l="l" t="t" r="r" b="b"/>
              <a:pathLst>
                <a:path w="228" h="2265" extrusionOk="0">
                  <a:moveTo>
                    <a:pt x="114" y="1"/>
                  </a:moveTo>
                  <a:cubicBezTo>
                    <a:pt x="58" y="1"/>
                    <a:pt x="1" y="39"/>
                    <a:pt x="1" y="116"/>
                  </a:cubicBezTo>
                  <a:lnTo>
                    <a:pt x="1" y="2154"/>
                  </a:lnTo>
                  <a:cubicBezTo>
                    <a:pt x="1" y="2215"/>
                    <a:pt x="50" y="2264"/>
                    <a:pt x="117" y="2264"/>
                  </a:cubicBezTo>
                  <a:cubicBezTo>
                    <a:pt x="178" y="2264"/>
                    <a:pt x="227" y="2215"/>
                    <a:pt x="227" y="2154"/>
                  </a:cubicBezTo>
                  <a:lnTo>
                    <a:pt x="227" y="116"/>
                  </a:lnTo>
                  <a:cubicBezTo>
                    <a:pt x="227" y="39"/>
                    <a:pt x="171" y="1"/>
                    <a:pt x="114" y="1"/>
                  </a:cubicBezTo>
                  <a:close/>
                </a:path>
              </a:pathLst>
            </a:custGeom>
            <a:solidFill>
              <a:srgbClr val="FFEC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" name="Google Shape;890;p39"/>
            <p:cNvSpPr/>
            <p:nvPr/>
          </p:nvSpPr>
          <p:spPr>
            <a:xfrm rot="8235351">
              <a:off x="821862" y="81864"/>
              <a:ext cx="159855" cy="364985"/>
            </a:xfrm>
            <a:custGeom>
              <a:avLst/>
              <a:gdLst/>
              <a:ahLst/>
              <a:cxnLst/>
              <a:rect l="l" t="t" r="r" b="b"/>
              <a:pathLst>
                <a:path w="925" h="2112" extrusionOk="0">
                  <a:moveTo>
                    <a:pt x="144" y="1"/>
                  </a:moveTo>
                  <a:cubicBezTo>
                    <a:pt x="73" y="1"/>
                    <a:pt x="0" y="66"/>
                    <a:pt x="31" y="158"/>
                  </a:cubicBezTo>
                  <a:lnTo>
                    <a:pt x="686" y="2038"/>
                  </a:lnTo>
                  <a:cubicBezTo>
                    <a:pt x="705" y="2081"/>
                    <a:pt x="747" y="2111"/>
                    <a:pt x="796" y="2111"/>
                  </a:cubicBezTo>
                  <a:cubicBezTo>
                    <a:pt x="809" y="2111"/>
                    <a:pt x="821" y="2111"/>
                    <a:pt x="833" y="2105"/>
                  </a:cubicBezTo>
                  <a:cubicBezTo>
                    <a:pt x="894" y="2087"/>
                    <a:pt x="925" y="2019"/>
                    <a:pt x="907" y="1958"/>
                  </a:cubicBezTo>
                  <a:lnTo>
                    <a:pt x="245" y="79"/>
                  </a:lnTo>
                  <a:cubicBezTo>
                    <a:pt x="227" y="24"/>
                    <a:pt x="186" y="1"/>
                    <a:pt x="144" y="1"/>
                  </a:cubicBezTo>
                  <a:close/>
                </a:path>
              </a:pathLst>
            </a:custGeom>
            <a:solidFill>
              <a:srgbClr val="FFEC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" name="Google Shape;891;p39"/>
            <p:cNvSpPr/>
            <p:nvPr/>
          </p:nvSpPr>
          <p:spPr>
            <a:xfrm rot="8235351">
              <a:off x="547582" y="334937"/>
              <a:ext cx="160547" cy="364467"/>
            </a:xfrm>
            <a:custGeom>
              <a:avLst/>
              <a:gdLst/>
              <a:ahLst/>
              <a:cxnLst/>
              <a:rect l="l" t="t" r="r" b="b"/>
              <a:pathLst>
                <a:path w="929" h="2109" extrusionOk="0">
                  <a:moveTo>
                    <a:pt x="784" y="0"/>
                  </a:moveTo>
                  <a:cubicBezTo>
                    <a:pt x="741" y="0"/>
                    <a:pt x="698" y="23"/>
                    <a:pt x="680" y="76"/>
                  </a:cubicBezTo>
                  <a:lnTo>
                    <a:pt x="25" y="1955"/>
                  </a:lnTo>
                  <a:cubicBezTo>
                    <a:pt x="0" y="2016"/>
                    <a:pt x="31" y="2084"/>
                    <a:pt x="92" y="2102"/>
                  </a:cubicBezTo>
                  <a:cubicBezTo>
                    <a:pt x="104" y="2108"/>
                    <a:pt x="117" y="2108"/>
                    <a:pt x="129" y="2108"/>
                  </a:cubicBezTo>
                  <a:cubicBezTo>
                    <a:pt x="178" y="2108"/>
                    <a:pt x="221" y="2078"/>
                    <a:pt x="239" y="2035"/>
                  </a:cubicBezTo>
                  <a:lnTo>
                    <a:pt x="894" y="155"/>
                  </a:lnTo>
                  <a:cubicBezTo>
                    <a:pt x="929" y="64"/>
                    <a:pt x="855" y="0"/>
                    <a:pt x="784" y="0"/>
                  </a:cubicBezTo>
                  <a:close/>
                </a:path>
              </a:pathLst>
            </a:custGeom>
            <a:solidFill>
              <a:srgbClr val="FFEC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92" name="Google Shape;892;p39"/>
          <p:cNvGrpSpPr/>
          <p:nvPr/>
        </p:nvGrpSpPr>
        <p:grpSpPr>
          <a:xfrm>
            <a:off x="7290040" y="891306"/>
            <a:ext cx="1073669" cy="1018760"/>
            <a:chOff x="1046675" y="238125"/>
            <a:chExt cx="5511650" cy="5229775"/>
          </a:xfrm>
        </p:grpSpPr>
        <p:sp>
          <p:nvSpPr>
            <p:cNvPr id="893" name="Google Shape;893;p39"/>
            <p:cNvSpPr/>
            <p:nvPr/>
          </p:nvSpPr>
          <p:spPr>
            <a:xfrm>
              <a:off x="1046675" y="238125"/>
              <a:ext cx="5511650" cy="5229775"/>
            </a:xfrm>
            <a:custGeom>
              <a:avLst/>
              <a:gdLst/>
              <a:ahLst/>
              <a:cxnLst/>
              <a:rect l="l" t="t" r="r" b="b"/>
              <a:pathLst>
                <a:path w="220466" h="209191" extrusionOk="0">
                  <a:moveTo>
                    <a:pt x="91281" y="0"/>
                  </a:moveTo>
                  <a:cubicBezTo>
                    <a:pt x="88403" y="0"/>
                    <a:pt x="85404" y="360"/>
                    <a:pt x="82645" y="1199"/>
                  </a:cubicBezTo>
                  <a:cubicBezTo>
                    <a:pt x="73289" y="3838"/>
                    <a:pt x="65492" y="10196"/>
                    <a:pt x="61054" y="18832"/>
                  </a:cubicBezTo>
                  <a:lnTo>
                    <a:pt x="59495" y="18832"/>
                  </a:lnTo>
                  <a:cubicBezTo>
                    <a:pt x="59217" y="18825"/>
                    <a:pt x="58939" y="18822"/>
                    <a:pt x="58663" y="18822"/>
                  </a:cubicBezTo>
                  <a:cubicBezTo>
                    <a:pt x="39138" y="18822"/>
                    <a:pt x="23527" y="35423"/>
                    <a:pt x="24710" y="55056"/>
                  </a:cubicBezTo>
                  <a:cubicBezTo>
                    <a:pt x="6238" y="64172"/>
                    <a:pt x="0" y="87442"/>
                    <a:pt x="11516" y="104595"/>
                  </a:cubicBezTo>
                  <a:cubicBezTo>
                    <a:pt x="0" y="121628"/>
                    <a:pt x="6238" y="144898"/>
                    <a:pt x="24710" y="154014"/>
                  </a:cubicBezTo>
                  <a:cubicBezTo>
                    <a:pt x="23409" y="173647"/>
                    <a:pt x="39018" y="190248"/>
                    <a:pt x="58658" y="190248"/>
                  </a:cubicBezTo>
                  <a:cubicBezTo>
                    <a:pt x="58936" y="190248"/>
                    <a:pt x="59215" y="190245"/>
                    <a:pt x="59495" y="190238"/>
                  </a:cubicBezTo>
                  <a:lnTo>
                    <a:pt x="61534" y="190238"/>
                  </a:lnTo>
                  <a:cubicBezTo>
                    <a:pt x="65972" y="198995"/>
                    <a:pt x="74009" y="205472"/>
                    <a:pt x="83485" y="208111"/>
                  </a:cubicBezTo>
                  <a:cubicBezTo>
                    <a:pt x="86243" y="208830"/>
                    <a:pt x="89122" y="209190"/>
                    <a:pt x="92001" y="209190"/>
                  </a:cubicBezTo>
                  <a:cubicBezTo>
                    <a:pt x="98838" y="209190"/>
                    <a:pt x="105555" y="207151"/>
                    <a:pt x="111193" y="203433"/>
                  </a:cubicBezTo>
                  <a:cubicBezTo>
                    <a:pt x="116830" y="206911"/>
                    <a:pt x="123427" y="208830"/>
                    <a:pt x="130025" y="208830"/>
                  </a:cubicBezTo>
                  <a:cubicBezTo>
                    <a:pt x="133023" y="208830"/>
                    <a:pt x="135902" y="208470"/>
                    <a:pt x="138781" y="207631"/>
                  </a:cubicBezTo>
                  <a:cubicBezTo>
                    <a:pt x="148257" y="204992"/>
                    <a:pt x="156053" y="198515"/>
                    <a:pt x="160492" y="189759"/>
                  </a:cubicBezTo>
                  <a:lnTo>
                    <a:pt x="161571" y="189759"/>
                  </a:lnTo>
                  <a:cubicBezTo>
                    <a:pt x="161781" y="189762"/>
                    <a:pt x="161990" y="189764"/>
                    <a:pt x="162198" y="189764"/>
                  </a:cubicBezTo>
                  <a:cubicBezTo>
                    <a:pt x="181939" y="189764"/>
                    <a:pt x="197780" y="172996"/>
                    <a:pt x="196356" y="153174"/>
                  </a:cubicBezTo>
                  <a:cubicBezTo>
                    <a:pt x="214468" y="143818"/>
                    <a:pt x="220466" y="120668"/>
                    <a:pt x="209071" y="103635"/>
                  </a:cubicBezTo>
                  <a:cubicBezTo>
                    <a:pt x="220226" y="86483"/>
                    <a:pt x="213869" y="63453"/>
                    <a:pt x="195397" y="54457"/>
                  </a:cubicBezTo>
                  <a:cubicBezTo>
                    <a:pt x="196464" y="34878"/>
                    <a:pt x="180864" y="18586"/>
                    <a:pt x="161369" y="18586"/>
                  </a:cubicBezTo>
                  <a:cubicBezTo>
                    <a:pt x="161157" y="18586"/>
                    <a:pt x="160944" y="18588"/>
                    <a:pt x="160731" y="18592"/>
                  </a:cubicBezTo>
                  <a:lnTo>
                    <a:pt x="159772" y="18592"/>
                  </a:lnTo>
                  <a:cubicBezTo>
                    <a:pt x="155214" y="9956"/>
                    <a:pt x="147417" y="3718"/>
                    <a:pt x="138061" y="1080"/>
                  </a:cubicBezTo>
                  <a:cubicBezTo>
                    <a:pt x="135302" y="360"/>
                    <a:pt x="132544" y="0"/>
                    <a:pt x="129665" y="0"/>
                  </a:cubicBezTo>
                  <a:cubicBezTo>
                    <a:pt x="122828" y="120"/>
                    <a:pt x="116231" y="2039"/>
                    <a:pt x="110473" y="5758"/>
                  </a:cubicBezTo>
                  <a:cubicBezTo>
                    <a:pt x="104716" y="2039"/>
                    <a:pt x="98118" y="120"/>
                    <a:pt x="9128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4" name="Google Shape;894;p39"/>
            <p:cNvSpPr/>
            <p:nvPr/>
          </p:nvSpPr>
          <p:spPr>
            <a:xfrm>
              <a:off x="1520475" y="613075"/>
              <a:ext cx="4567050" cy="4480925"/>
            </a:xfrm>
            <a:custGeom>
              <a:avLst/>
              <a:gdLst/>
              <a:ahLst/>
              <a:cxnLst/>
              <a:rect l="l" t="t" r="r" b="b"/>
              <a:pathLst>
                <a:path w="182682" h="179237" extrusionOk="0">
                  <a:moveTo>
                    <a:pt x="72187" y="0"/>
                  </a:moveTo>
                  <a:cubicBezTo>
                    <a:pt x="70634" y="0"/>
                    <a:pt x="69075" y="194"/>
                    <a:pt x="67531" y="595"/>
                  </a:cubicBezTo>
                  <a:cubicBezTo>
                    <a:pt x="58775" y="2874"/>
                    <a:pt x="53138" y="11391"/>
                    <a:pt x="52178" y="21466"/>
                  </a:cubicBezTo>
                  <a:cubicBezTo>
                    <a:pt x="48335" y="19693"/>
                    <a:pt x="44370" y="18789"/>
                    <a:pt x="40584" y="18789"/>
                  </a:cubicBezTo>
                  <a:cubicBezTo>
                    <a:pt x="35152" y="18789"/>
                    <a:pt x="30086" y="20648"/>
                    <a:pt x="26269" y="24465"/>
                  </a:cubicBezTo>
                  <a:cubicBezTo>
                    <a:pt x="19792" y="30942"/>
                    <a:pt x="19192" y="41018"/>
                    <a:pt x="23390" y="50254"/>
                  </a:cubicBezTo>
                  <a:cubicBezTo>
                    <a:pt x="13195" y="51214"/>
                    <a:pt x="4678" y="57091"/>
                    <a:pt x="2399" y="65727"/>
                  </a:cubicBezTo>
                  <a:cubicBezTo>
                    <a:pt x="120" y="74484"/>
                    <a:pt x="4558" y="83600"/>
                    <a:pt x="12835" y="89477"/>
                  </a:cubicBezTo>
                  <a:cubicBezTo>
                    <a:pt x="4438" y="95475"/>
                    <a:pt x="0" y="104711"/>
                    <a:pt x="2399" y="113467"/>
                  </a:cubicBezTo>
                  <a:cubicBezTo>
                    <a:pt x="4798" y="122223"/>
                    <a:pt x="13195" y="127981"/>
                    <a:pt x="23270" y="128940"/>
                  </a:cubicBezTo>
                  <a:cubicBezTo>
                    <a:pt x="19072" y="138296"/>
                    <a:pt x="19912" y="148492"/>
                    <a:pt x="26269" y="154849"/>
                  </a:cubicBezTo>
                  <a:cubicBezTo>
                    <a:pt x="29989" y="158500"/>
                    <a:pt x="35055" y="160292"/>
                    <a:pt x="40489" y="160292"/>
                  </a:cubicBezTo>
                  <a:cubicBezTo>
                    <a:pt x="44515" y="160292"/>
                    <a:pt x="48744" y="159308"/>
                    <a:pt x="52778" y="157368"/>
                  </a:cubicBezTo>
                  <a:cubicBezTo>
                    <a:pt x="53617" y="167684"/>
                    <a:pt x="59495" y="176320"/>
                    <a:pt x="68371" y="178599"/>
                  </a:cubicBezTo>
                  <a:cubicBezTo>
                    <a:pt x="69947" y="179031"/>
                    <a:pt x="71538" y="179237"/>
                    <a:pt x="73122" y="179237"/>
                  </a:cubicBezTo>
                  <a:cubicBezTo>
                    <a:pt x="80339" y="179237"/>
                    <a:pt x="87399" y="174950"/>
                    <a:pt x="92121" y="168163"/>
                  </a:cubicBezTo>
                  <a:cubicBezTo>
                    <a:pt x="97003" y="174803"/>
                    <a:pt x="103951" y="178899"/>
                    <a:pt x="111025" y="178899"/>
                  </a:cubicBezTo>
                  <a:cubicBezTo>
                    <a:pt x="112642" y="178899"/>
                    <a:pt x="114264" y="178685"/>
                    <a:pt x="115871" y="178239"/>
                  </a:cubicBezTo>
                  <a:cubicBezTo>
                    <a:pt x="124507" y="175960"/>
                    <a:pt x="130384" y="167444"/>
                    <a:pt x="131224" y="157248"/>
                  </a:cubicBezTo>
                  <a:cubicBezTo>
                    <a:pt x="134965" y="158949"/>
                    <a:pt x="138864" y="159803"/>
                    <a:pt x="142593" y="159803"/>
                  </a:cubicBezTo>
                  <a:cubicBezTo>
                    <a:pt x="148070" y="159803"/>
                    <a:pt x="153182" y="157960"/>
                    <a:pt x="156893" y="154249"/>
                  </a:cubicBezTo>
                  <a:cubicBezTo>
                    <a:pt x="163250" y="147892"/>
                    <a:pt x="163970" y="137576"/>
                    <a:pt x="159652" y="128340"/>
                  </a:cubicBezTo>
                  <a:cubicBezTo>
                    <a:pt x="169727" y="127141"/>
                    <a:pt x="178124" y="121383"/>
                    <a:pt x="180403" y="112747"/>
                  </a:cubicBezTo>
                  <a:cubicBezTo>
                    <a:pt x="182682" y="103991"/>
                    <a:pt x="178244" y="94755"/>
                    <a:pt x="169847" y="88877"/>
                  </a:cubicBezTo>
                  <a:cubicBezTo>
                    <a:pt x="178004" y="82880"/>
                    <a:pt x="182322" y="73764"/>
                    <a:pt x="180043" y="65128"/>
                  </a:cubicBezTo>
                  <a:cubicBezTo>
                    <a:pt x="177644" y="56491"/>
                    <a:pt x="169248" y="50734"/>
                    <a:pt x="159052" y="49774"/>
                  </a:cubicBezTo>
                  <a:cubicBezTo>
                    <a:pt x="163130" y="40538"/>
                    <a:pt x="162291" y="30462"/>
                    <a:pt x="155933" y="24105"/>
                  </a:cubicBezTo>
                  <a:cubicBezTo>
                    <a:pt x="152144" y="20387"/>
                    <a:pt x="147161" y="18630"/>
                    <a:pt x="141822" y="18630"/>
                  </a:cubicBezTo>
                  <a:cubicBezTo>
                    <a:pt x="138206" y="18630"/>
                    <a:pt x="134426" y="19436"/>
                    <a:pt x="130744" y="20987"/>
                  </a:cubicBezTo>
                  <a:cubicBezTo>
                    <a:pt x="129665" y="11031"/>
                    <a:pt x="123907" y="2874"/>
                    <a:pt x="115271" y="595"/>
                  </a:cubicBezTo>
                  <a:cubicBezTo>
                    <a:pt x="113769" y="194"/>
                    <a:pt x="112242" y="0"/>
                    <a:pt x="110712" y="0"/>
                  </a:cubicBezTo>
                  <a:cubicBezTo>
                    <a:pt x="103564" y="0"/>
                    <a:pt x="96362" y="4214"/>
                    <a:pt x="91521" y="11031"/>
                  </a:cubicBezTo>
                  <a:cubicBezTo>
                    <a:pt x="86581" y="4214"/>
                    <a:pt x="79444" y="0"/>
                    <a:pt x="721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39"/>
            <p:cNvSpPr/>
            <p:nvPr/>
          </p:nvSpPr>
          <p:spPr>
            <a:xfrm>
              <a:off x="3253725" y="851400"/>
              <a:ext cx="1117275" cy="3848825"/>
            </a:xfrm>
            <a:custGeom>
              <a:avLst/>
              <a:gdLst/>
              <a:ahLst/>
              <a:cxnLst/>
              <a:rect l="l" t="t" r="r" b="b"/>
              <a:pathLst>
                <a:path w="44691" h="153953" extrusionOk="0">
                  <a:moveTo>
                    <a:pt x="41904" y="1"/>
                  </a:moveTo>
                  <a:cubicBezTo>
                    <a:pt x="40968" y="1"/>
                    <a:pt x="40042" y="527"/>
                    <a:pt x="39704" y="1738"/>
                  </a:cubicBezTo>
                  <a:lnTo>
                    <a:pt x="360" y="151074"/>
                  </a:lnTo>
                  <a:cubicBezTo>
                    <a:pt x="1" y="152273"/>
                    <a:pt x="720" y="153593"/>
                    <a:pt x="1920" y="153952"/>
                  </a:cubicBezTo>
                  <a:lnTo>
                    <a:pt x="2519" y="153952"/>
                  </a:lnTo>
                  <a:cubicBezTo>
                    <a:pt x="3599" y="153952"/>
                    <a:pt x="4439" y="153233"/>
                    <a:pt x="4799" y="152273"/>
                  </a:cubicBezTo>
                  <a:lnTo>
                    <a:pt x="44262" y="2937"/>
                  </a:lnTo>
                  <a:cubicBezTo>
                    <a:pt x="44691" y="1149"/>
                    <a:pt x="43286" y="1"/>
                    <a:pt x="41904" y="1"/>
                  </a:cubicBezTo>
                  <a:close/>
                </a:path>
              </a:pathLst>
            </a:custGeom>
            <a:solidFill>
              <a:srgbClr val="003B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39"/>
            <p:cNvSpPr/>
            <p:nvPr/>
          </p:nvSpPr>
          <p:spPr>
            <a:xfrm>
              <a:off x="3216600" y="827900"/>
              <a:ext cx="1158675" cy="3887325"/>
            </a:xfrm>
            <a:custGeom>
              <a:avLst/>
              <a:gdLst/>
              <a:ahLst/>
              <a:cxnLst/>
              <a:rect l="l" t="t" r="r" b="b"/>
              <a:pathLst>
                <a:path w="46347" h="155493" extrusionOk="0">
                  <a:moveTo>
                    <a:pt x="2813" y="0"/>
                  </a:moveTo>
                  <a:cubicBezTo>
                    <a:pt x="1399" y="0"/>
                    <a:pt x="1" y="1237"/>
                    <a:pt x="526" y="3038"/>
                  </a:cubicBezTo>
                  <a:lnTo>
                    <a:pt x="41548" y="153813"/>
                  </a:lnTo>
                  <a:cubicBezTo>
                    <a:pt x="41788" y="154772"/>
                    <a:pt x="42748" y="155492"/>
                    <a:pt x="43827" y="155492"/>
                  </a:cubicBezTo>
                  <a:cubicBezTo>
                    <a:pt x="44067" y="155492"/>
                    <a:pt x="44187" y="155492"/>
                    <a:pt x="44427" y="155372"/>
                  </a:cubicBezTo>
                  <a:cubicBezTo>
                    <a:pt x="45627" y="155012"/>
                    <a:pt x="46346" y="153693"/>
                    <a:pt x="46106" y="152493"/>
                  </a:cubicBezTo>
                  <a:lnTo>
                    <a:pt x="5084" y="1718"/>
                  </a:lnTo>
                  <a:cubicBezTo>
                    <a:pt x="5084" y="1598"/>
                    <a:pt x="4964" y="1478"/>
                    <a:pt x="4964" y="1478"/>
                  </a:cubicBezTo>
                  <a:cubicBezTo>
                    <a:pt x="4515" y="444"/>
                    <a:pt x="3661" y="0"/>
                    <a:pt x="2813" y="0"/>
                  </a:cubicBezTo>
                  <a:close/>
                </a:path>
              </a:pathLst>
            </a:custGeom>
            <a:solidFill>
              <a:srgbClr val="003B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897;p39"/>
            <p:cNvSpPr/>
            <p:nvPr/>
          </p:nvSpPr>
          <p:spPr>
            <a:xfrm>
              <a:off x="2359525" y="1346175"/>
              <a:ext cx="2909350" cy="2841275"/>
            </a:xfrm>
            <a:custGeom>
              <a:avLst/>
              <a:gdLst/>
              <a:ahLst/>
              <a:cxnLst/>
              <a:rect l="l" t="t" r="r" b="b"/>
              <a:pathLst>
                <a:path w="116374" h="113651" extrusionOk="0">
                  <a:moveTo>
                    <a:pt x="3410" y="1"/>
                  </a:moveTo>
                  <a:cubicBezTo>
                    <a:pt x="1553" y="1"/>
                    <a:pt x="1" y="2592"/>
                    <a:pt x="1943" y="4257"/>
                  </a:cubicBezTo>
                  <a:lnTo>
                    <a:pt x="111576" y="113050"/>
                  </a:lnTo>
                  <a:cubicBezTo>
                    <a:pt x="112056" y="113410"/>
                    <a:pt x="112656" y="113650"/>
                    <a:pt x="113255" y="113650"/>
                  </a:cubicBezTo>
                  <a:cubicBezTo>
                    <a:pt x="115294" y="113650"/>
                    <a:pt x="116374" y="111131"/>
                    <a:pt x="114935" y="109692"/>
                  </a:cubicBezTo>
                  <a:lnTo>
                    <a:pt x="5302" y="899"/>
                  </a:lnTo>
                  <a:lnTo>
                    <a:pt x="5062" y="779"/>
                  </a:lnTo>
                  <a:cubicBezTo>
                    <a:pt x="4540" y="229"/>
                    <a:pt x="3961" y="1"/>
                    <a:pt x="3410" y="1"/>
                  </a:cubicBezTo>
                  <a:close/>
                </a:path>
              </a:pathLst>
            </a:custGeom>
            <a:solidFill>
              <a:srgbClr val="003B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898;p39"/>
            <p:cNvSpPr/>
            <p:nvPr/>
          </p:nvSpPr>
          <p:spPr>
            <a:xfrm>
              <a:off x="1859325" y="2213875"/>
              <a:ext cx="3901350" cy="1109925"/>
            </a:xfrm>
            <a:custGeom>
              <a:avLst/>
              <a:gdLst/>
              <a:ahLst/>
              <a:cxnLst/>
              <a:rect l="l" t="t" r="r" b="b"/>
              <a:pathLst>
                <a:path w="156054" h="44397" extrusionOk="0">
                  <a:moveTo>
                    <a:pt x="2726" y="1"/>
                  </a:moveTo>
                  <a:cubicBezTo>
                    <a:pt x="1760" y="1"/>
                    <a:pt x="919" y="578"/>
                    <a:pt x="480" y="1455"/>
                  </a:cubicBezTo>
                  <a:cubicBezTo>
                    <a:pt x="1" y="2535"/>
                    <a:pt x="600" y="3974"/>
                    <a:pt x="1800" y="4454"/>
                  </a:cubicBezTo>
                  <a:lnTo>
                    <a:pt x="152815" y="44397"/>
                  </a:lnTo>
                  <a:lnTo>
                    <a:pt x="153415" y="44397"/>
                  </a:lnTo>
                  <a:cubicBezTo>
                    <a:pt x="154494" y="44397"/>
                    <a:pt x="155334" y="43677"/>
                    <a:pt x="155694" y="42718"/>
                  </a:cubicBezTo>
                  <a:cubicBezTo>
                    <a:pt x="156053" y="41398"/>
                    <a:pt x="155214" y="40199"/>
                    <a:pt x="154014" y="39839"/>
                  </a:cubicBezTo>
                  <a:lnTo>
                    <a:pt x="2999" y="16"/>
                  </a:lnTo>
                  <a:cubicBezTo>
                    <a:pt x="2907" y="6"/>
                    <a:pt x="2816" y="1"/>
                    <a:pt x="2726" y="1"/>
                  </a:cubicBezTo>
                  <a:close/>
                </a:path>
              </a:pathLst>
            </a:custGeom>
            <a:solidFill>
              <a:srgbClr val="003B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39"/>
            <p:cNvSpPr/>
            <p:nvPr/>
          </p:nvSpPr>
          <p:spPr>
            <a:xfrm>
              <a:off x="1841325" y="2189675"/>
              <a:ext cx="3925550" cy="1140125"/>
            </a:xfrm>
            <a:custGeom>
              <a:avLst/>
              <a:gdLst/>
              <a:ahLst/>
              <a:cxnLst/>
              <a:rect l="l" t="t" r="r" b="b"/>
              <a:pathLst>
                <a:path w="157022" h="45605" extrusionOk="0">
                  <a:moveTo>
                    <a:pt x="153758" y="1"/>
                  </a:moveTo>
                  <a:cubicBezTo>
                    <a:pt x="153647" y="1"/>
                    <a:pt x="153532" y="8"/>
                    <a:pt x="153415" y="24"/>
                  </a:cubicBezTo>
                  <a:lnTo>
                    <a:pt x="2640" y="41047"/>
                  </a:lnTo>
                  <a:cubicBezTo>
                    <a:pt x="1" y="41767"/>
                    <a:pt x="601" y="45605"/>
                    <a:pt x="3239" y="45605"/>
                  </a:cubicBezTo>
                  <a:cubicBezTo>
                    <a:pt x="3479" y="45605"/>
                    <a:pt x="3719" y="45605"/>
                    <a:pt x="3959" y="45485"/>
                  </a:cubicBezTo>
                  <a:lnTo>
                    <a:pt x="154614" y="4583"/>
                  </a:lnTo>
                  <a:cubicBezTo>
                    <a:pt x="157021" y="3551"/>
                    <a:pt x="156143" y="1"/>
                    <a:pt x="153758" y="1"/>
                  </a:cubicBezTo>
                  <a:close/>
                </a:path>
              </a:pathLst>
            </a:custGeom>
            <a:solidFill>
              <a:srgbClr val="003B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39"/>
            <p:cNvSpPr/>
            <p:nvPr/>
          </p:nvSpPr>
          <p:spPr>
            <a:xfrm>
              <a:off x="2351125" y="1308875"/>
              <a:ext cx="2911250" cy="2890550"/>
            </a:xfrm>
            <a:custGeom>
              <a:avLst/>
              <a:gdLst/>
              <a:ahLst/>
              <a:cxnLst/>
              <a:rect l="l" t="t" r="r" b="b"/>
              <a:pathLst>
                <a:path w="116450" h="115622" extrusionOk="0">
                  <a:moveTo>
                    <a:pt x="113091" y="1"/>
                  </a:moveTo>
                  <a:cubicBezTo>
                    <a:pt x="112539" y="1"/>
                    <a:pt x="111960" y="211"/>
                    <a:pt x="111432" y="711"/>
                  </a:cubicBezTo>
                  <a:lnTo>
                    <a:pt x="1439" y="111664"/>
                  </a:lnTo>
                  <a:cubicBezTo>
                    <a:pt x="0" y="113103"/>
                    <a:pt x="960" y="115622"/>
                    <a:pt x="3119" y="115622"/>
                  </a:cubicBezTo>
                  <a:cubicBezTo>
                    <a:pt x="3718" y="115622"/>
                    <a:pt x="4318" y="115382"/>
                    <a:pt x="4798" y="114902"/>
                  </a:cubicBezTo>
                  <a:lnTo>
                    <a:pt x="114791" y="4070"/>
                  </a:lnTo>
                  <a:cubicBezTo>
                    <a:pt x="116450" y="2319"/>
                    <a:pt x="114922" y="1"/>
                    <a:pt x="113091" y="1"/>
                  </a:cubicBezTo>
                  <a:close/>
                </a:path>
              </a:pathLst>
            </a:custGeom>
            <a:solidFill>
              <a:srgbClr val="003B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39"/>
            <p:cNvSpPr/>
            <p:nvPr/>
          </p:nvSpPr>
          <p:spPr>
            <a:xfrm>
              <a:off x="3208750" y="2253250"/>
              <a:ext cx="1190500" cy="1190500"/>
            </a:xfrm>
            <a:custGeom>
              <a:avLst/>
              <a:gdLst/>
              <a:ahLst/>
              <a:cxnLst/>
              <a:rect l="l" t="t" r="r" b="b"/>
              <a:pathLst>
                <a:path w="47620" h="47620" extrusionOk="0">
                  <a:moveTo>
                    <a:pt x="23870" y="0"/>
                  </a:moveTo>
                  <a:cubicBezTo>
                    <a:pt x="10676" y="0"/>
                    <a:pt x="0" y="10676"/>
                    <a:pt x="0" y="23870"/>
                  </a:cubicBezTo>
                  <a:cubicBezTo>
                    <a:pt x="0" y="37064"/>
                    <a:pt x="10676" y="47620"/>
                    <a:pt x="23870" y="47620"/>
                  </a:cubicBezTo>
                  <a:cubicBezTo>
                    <a:pt x="36944" y="47620"/>
                    <a:pt x="47620" y="37064"/>
                    <a:pt x="47620" y="23870"/>
                  </a:cubicBezTo>
                  <a:cubicBezTo>
                    <a:pt x="47620" y="10676"/>
                    <a:pt x="36944" y="0"/>
                    <a:pt x="23870" y="0"/>
                  </a:cubicBezTo>
                  <a:close/>
                </a:path>
              </a:pathLst>
            </a:custGeom>
            <a:solidFill>
              <a:srgbClr val="FFBD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8" name="Google Shape;828;p37"/>
          <p:cNvSpPr txBox="1">
            <a:spLocks noGrp="1"/>
          </p:cNvSpPr>
          <p:nvPr>
            <p:ph type="title"/>
          </p:nvPr>
        </p:nvSpPr>
        <p:spPr>
          <a:xfrm>
            <a:off x="720000" y="661842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Commitment</a:t>
            </a:r>
            <a:endParaRPr dirty="0"/>
          </a:p>
        </p:txBody>
      </p:sp>
      <p:sp>
        <p:nvSpPr>
          <p:cNvPr id="829" name="Google Shape;829;p37"/>
          <p:cNvSpPr txBox="1">
            <a:spLocks noGrp="1"/>
          </p:cNvSpPr>
          <p:nvPr>
            <p:ph type="body" idx="1"/>
          </p:nvPr>
        </p:nvSpPr>
        <p:spPr>
          <a:xfrm>
            <a:off x="720000" y="1536569"/>
            <a:ext cx="7704000" cy="307185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0797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50"/>
              <a:buAutoNum type="arabicPeriod"/>
            </a:pPr>
            <a:r>
              <a:rPr lang="en-US" sz="2400" dirty="0">
                <a:solidFill>
                  <a:schemeClr val="dk1"/>
                </a:solidFill>
              </a:rPr>
              <a:t>Meet six times in six months.</a:t>
            </a:r>
            <a:endParaRPr sz="2400" dirty="0">
              <a:solidFill>
                <a:schemeClr val="dk1"/>
              </a:solidFill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AutoNum type="arabicPeriod"/>
            </a:pPr>
            <a:r>
              <a:rPr lang="en-US" sz="2400" dirty="0">
                <a:solidFill>
                  <a:schemeClr val="dk1"/>
                </a:solidFill>
              </a:rPr>
              <a:t>Meetings shall be at least </a:t>
            </a:r>
            <a:r>
              <a:rPr lang="en-US" sz="2400" dirty="0"/>
              <a:t>60</a:t>
            </a:r>
            <a:r>
              <a:rPr lang="en-US" sz="2400" dirty="0">
                <a:solidFill>
                  <a:schemeClr val="dk1"/>
                </a:solidFill>
              </a:rPr>
              <a:t> minutes in length, some pairs typically meet for up to 90 minutes.</a:t>
            </a:r>
            <a:endParaRPr sz="2400" dirty="0">
              <a:solidFill>
                <a:schemeClr val="dk1"/>
              </a:solidFill>
            </a:endParaRPr>
          </a:p>
          <a:p>
            <a:pPr marL="457200" lvl="0" indent="-30797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50"/>
              <a:buAutoNum type="arabicPeriod"/>
            </a:pPr>
            <a:r>
              <a:rPr lang="en-US" sz="2400" dirty="0">
                <a:solidFill>
                  <a:schemeClr val="dk1"/>
                </a:solidFill>
              </a:rPr>
              <a:t>Meetings may be online – please meet in person at least twice.</a:t>
            </a:r>
            <a:endParaRPr sz="2400" dirty="0">
              <a:solidFill>
                <a:schemeClr val="dk1"/>
              </a:solidFill>
            </a:endParaRPr>
          </a:p>
          <a:p>
            <a:pPr marL="457200" lvl="0" indent="-30797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50"/>
              <a:buAutoNum type="arabicPeriod"/>
            </a:pPr>
            <a:r>
              <a:rPr lang="en-US" sz="2400" dirty="0">
                <a:solidFill>
                  <a:schemeClr val="dk1"/>
                </a:solidFill>
              </a:rPr>
              <a:t>You will attend an in-person celebration and evaluation session at the end of the program.</a:t>
            </a:r>
            <a:endParaRPr sz="24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Google Shape;1030;p43"/>
          <p:cNvSpPr txBox="1">
            <a:spLocks noGrp="1"/>
          </p:cNvSpPr>
          <p:nvPr>
            <p:ph type="title"/>
          </p:nvPr>
        </p:nvSpPr>
        <p:spPr>
          <a:xfrm>
            <a:off x="720000" y="879434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M</a:t>
            </a:r>
            <a:r>
              <a:rPr lang="en-US" dirty="0"/>
              <a:t>e</a:t>
            </a:r>
            <a:r>
              <a:rPr lang="en" dirty="0" err="1"/>
              <a:t>ntees</a:t>
            </a:r>
            <a:r>
              <a:rPr lang="en" dirty="0"/>
              <a:t> </a:t>
            </a:r>
            <a:endParaRPr dirty="0"/>
          </a:p>
        </p:txBody>
      </p:sp>
      <p:sp>
        <p:nvSpPr>
          <p:cNvPr id="1031" name="Google Shape;1031;p43"/>
          <p:cNvSpPr txBox="1">
            <a:spLocks noGrp="1"/>
          </p:cNvSpPr>
          <p:nvPr>
            <p:ph type="body" idx="1"/>
          </p:nvPr>
        </p:nvSpPr>
        <p:spPr>
          <a:xfrm>
            <a:off x="719999" y="1795800"/>
            <a:ext cx="6451583" cy="296473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/>
            <a:r>
              <a:rPr lang="en-US" sz="2400" dirty="0">
                <a:solidFill>
                  <a:schemeClr val="dk1"/>
                </a:solidFill>
              </a:rPr>
              <a:t>Remember the mentor is a volunteer</a:t>
            </a:r>
            <a:endParaRPr sz="2400" dirty="0">
              <a:solidFill>
                <a:schemeClr val="dk1"/>
              </a:solidFill>
            </a:endParaRPr>
          </a:p>
          <a:p>
            <a:pPr marL="285750" indent="-285750"/>
            <a:endParaRPr sz="2400" dirty="0">
              <a:solidFill>
                <a:schemeClr val="dk1"/>
              </a:solidFill>
            </a:endParaRPr>
          </a:p>
          <a:p>
            <a:pPr marL="285750" indent="-285750"/>
            <a:r>
              <a:rPr lang="en" sz="2400" dirty="0">
                <a:solidFill>
                  <a:schemeClr val="dk1"/>
                </a:solidFill>
              </a:rPr>
              <a:t>You are responsible for preparing your discussion points – we have suggestions</a:t>
            </a:r>
          </a:p>
          <a:p>
            <a:pPr marL="0" indent="0">
              <a:buNone/>
            </a:pPr>
            <a:endParaRPr lang="en" sz="2400" dirty="0">
              <a:solidFill>
                <a:schemeClr val="dk1"/>
              </a:solidFill>
            </a:endParaRPr>
          </a:p>
          <a:p>
            <a:pPr marL="285750" indent="-285750"/>
            <a:r>
              <a:rPr lang="en" sz="2400" dirty="0"/>
              <a:t>You agree to complete any assigned tasks in between meetings</a:t>
            </a:r>
            <a:endParaRPr sz="2400" dirty="0">
              <a:solidFill>
                <a:schemeClr val="dk1"/>
              </a:solidFill>
            </a:endParaRPr>
          </a:p>
        </p:txBody>
      </p:sp>
      <p:grpSp>
        <p:nvGrpSpPr>
          <p:cNvPr id="1033" name="Google Shape;1033;p43"/>
          <p:cNvGrpSpPr/>
          <p:nvPr/>
        </p:nvGrpSpPr>
        <p:grpSpPr>
          <a:xfrm>
            <a:off x="7350331" y="1989640"/>
            <a:ext cx="1073669" cy="1018760"/>
            <a:chOff x="1046675" y="238125"/>
            <a:chExt cx="5511650" cy="5229775"/>
          </a:xfrm>
        </p:grpSpPr>
        <p:sp>
          <p:nvSpPr>
            <p:cNvPr id="1034" name="Google Shape;1034;p43"/>
            <p:cNvSpPr/>
            <p:nvPr/>
          </p:nvSpPr>
          <p:spPr>
            <a:xfrm>
              <a:off x="1046675" y="238125"/>
              <a:ext cx="5511650" cy="5229775"/>
            </a:xfrm>
            <a:custGeom>
              <a:avLst/>
              <a:gdLst/>
              <a:ahLst/>
              <a:cxnLst/>
              <a:rect l="l" t="t" r="r" b="b"/>
              <a:pathLst>
                <a:path w="220466" h="209191" extrusionOk="0">
                  <a:moveTo>
                    <a:pt x="91281" y="0"/>
                  </a:moveTo>
                  <a:cubicBezTo>
                    <a:pt x="88403" y="0"/>
                    <a:pt x="85404" y="360"/>
                    <a:pt x="82645" y="1199"/>
                  </a:cubicBezTo>
                  <a:cubicBezTo>
                    <a:pt x="73289" y="3838"/>
                    <a:pt x="65492" y="10196"/>
                    <a:pt x="61054" y="18832"/>
                  </a:cubicBezTo>
                  <a:lnTo>
                    <a:pt x="59495" y="18832"/>
                  </a:lnTo>
                  <a:cubicBezTo>
                    <a:pt x="59217" y="18825"/>
                    <a:pt x="58939" y="18822"/>
                    <a:pt x="58663" y="18822"/>
                  </a:cubicBezTo>
                  <a:cubicBezTo>
                    <a:pt x="39138" y="18822"/>
                    <a:pt x="23527" y="35423"/>
                    <a:pt x="24710" y="55056"/>
                  </a:cubicBezTo>
                  <a:cubicBezTo>
                    <a:pt x="6238" y="64172"/>
                    <a:pt x="0" y="87442"/>
                    <a:pt x="11516" y="104595"/>
                  </a:cubicBezTo>
                  <a:cubicBezTo>
                    <a:pt x="0" y="121628"/>
                    <a:pt x="6238" y="144898"/>
                    <a:pt x="24710" y="154014"/>
                  </a:cubicBezTo>
                  <a:cubicBezTo>
                    <a:pt x="23409" y="173647"/>
                    <a:pt x="39018" y="190248"/>
                    <a:pt x="58658" y="190248"/>
                  </a:cubicBezTo>
                  <a:cubicBezTo>
                    <a:pt x="58936" y="190248"/>
                    <a:pt x="59215" y="190245"/>
                    <a:pt x="59495" y="190238"/>
                  </a:cubicBezTo>
                  <a:lnTo>
                    <a:pt x="61534" y="190238"/>
                  </a:lnTo>
                  <a:cubicBezTo>
                    <a:pt x="65972" y="198995"/>
                    <a:pt x="74009" y="205472"/>
                    <a:pt x="83485" y="208111"/>
                  </a:cubicBezTo>
                  <a:cubicBezTo>
                    <a:pt x="86243" y="208830"/>
                    <a:pt x="89122" y="209190"/>
                    <a:pt x="92001" y="209190"/>
                  </a:cubicBezTo>
                  <a:cubicBezTo>
                    <a:pt x="98838" y="209190"/>
                    <a:pt x="105555" y="207151"/>
                    <a:pt x="111193" y="203433"/>
                  </a:cubicBezTo>
                  <a:cubicBezTo>
                    <a:pt x="116830" y="206911"/>
                    <a:pt x="123427" y="208830"/>
                    <a:pt x="130025" y="208830"/>
                  </a:cubicBezTo>
                  <a:cubicBezTo>
                    <a:pt x="133023" y="208830"/>
                    <a:pt x="135902" y="208470"/>
                    <a:pt x="138781" y="207631"/>
                  </a:cubicBezTo>
                  <a:cubicBezTo>
                    <a:pt x="148257" y="204992"/>
                    <a:pt x="156053" y="198515"/>
                    <a:pt x="160492" y="189759"/>
                  </a:cubicBezTo>
                  <a:lnTo>
                    <a:pt x="161571" y="189759"/>
                  </a:lnTo>
                  <a:cubicBezTo>
                    <a:pt x="161781" y="189762"/>
                    <a:pt x="161990" y="189764"/>
                    <a:pt x="162198" y="189764"/>
                  </a:cubicBezTo>
                  <a:cubicBezTo>
                    <a:pt x="181939" y="189764"/>
                    <a:pt x="197780" y="172996"/>
                    <a:pt x="196356" y="153174"/>
                  </a:cubicBezTo>
                  <a:cubicBezTo>
                    <a:pt x="214468" y="143818"/>
                    <a:pt x="220466" y="120668"/>
                    <a:pt x="209071" y="103635"/>
                  </a:cubicBezTo>
                  <a:cubicBezTo>
                    <a:pt x="220226" y="86483"/>
                    <a:pt x="213869" y="63453"/>
                    <a:pt x="195397" y="54457"/>
                  </a:cubicBezTo>
                  <a:cubicBezTo>
                    <a:pt x="196464" y="34878"/>
                    <a:pt x="180864" y="18586"/>
                    <a:pt x="161369" y="18586"/>
                  </a:cubicBezTo>
                  <a:cubicBezTo>
                    <a:pt x="161157" y="18586"/>
                    <a:pt x="160944" y="18588"/>
                    <a:pt x="160731" y="18592"/>
                  </a:cubicBezTo>
                  <a:lnTo>
                    <a:pt x="159772" y="18592"/>
                  </a:lnTo>
                  <a:cubicBezTo>
                    <a:pt x="155214" y="9956"/>
                    <a:pt x="147417" y="3718"/>
                    <a:pt x="138061" y="1080"/>
                  </a:cubicBezTo>
                  <a:cubicBezTo>
                    <a:pt x="135302" y="360"/>
                    <a:pt x="132544" y="0"/>
                    <a:pt x="129665" y="0"/>
                  </a:cubicBezTo>
                  <a:cubicBezTo>
                    <a:pt x="122828" y="120"/>
                    <a:pt x="116231" y="2039"/>
                    <a:pt x="110473" y="5758"/>
                  </a:cubicBezTo>
                  <a:cubicBezTo>
                    <a:pt x="104716" y="2039"/>
                    <a:pt x="98118" y="120"/>
                    <a:pt x="9128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5" name="Google Shape;1035;p43"/>
            <p:cNvSpPr/>
            <p:nvPr/>
          </p:nvSpPr>
          <p:spPr>
            <a:xfrm>
              <a:off x="1520475" y="613075"/>
              <a:ext cx="4567050" cy="4480925"/>
            </a:xfrm>
            <a:custGeom>
              <a:avLst/>
              <a:gdLst/>
              <a:ahLst/>
              <a:cxnLst/>
              <a:rect l="l" t="t" r="r" b="b"/>
              <a:pathLst>
                <a:path w="182682" h="179237" extrusionOk="0">
                  <a:moveTo>
                    <a:pt x="72187" y="0"/>
                  </a:moveTo>
                  <a:cubicBezTo>
                    <a:pt x="70634" y="0"/>
                    <a:pt x="69075" y="194"/>
                    <a:pt x="67531" y="595"/>
                  </a:cubicBezTo>
                  <a:cubicBezTo>
                    <a:pt x="58775" y="2874"/>
                    <a:pt x="53138" y="11391"/>
                    <a:pt x="52178" y="21466"/>
                  </a:cubicBezTo>
                  <a:cubicBezTo>
                    <a:pt x="48335" y="19693"/>
                    <a:pt x="44370" y="18789"/>
                    <a:pt x="40584" y="18789"/>
                  </a:cubicBezTo>
                  <a:cubicBezTo>
                    <a:pt x="35152" y="18789"/>
                    <a:pt x="30086" y="20648"/>
                    <a:pt x="26269" y="24465"/>
                  </a:cubicBezTo>
                  <a:cubicBezTo>
                    <a:pt x="19792" y="30942"/>
                    <a:pt x="19192" y="41018"/>
                    <a:pt x="23390" y="50254"/>
                  </a:cubicBezTo>
                  <a:cubicBezTo>
                    <a:pt x="13195" y="51214"/>
                    <a:pt x="4678" y="57091"/>
                    <a:pt x="2399" y="65727"/>
                  </a:cubicBezTo>
                  <a:cubicBezTo>
                    <a:pt x="120" y="74484"/>
                    <a:pt x="4558" y="83600"/>
                    <a:pt x="12835" y="89477"/>
                  </a:cubicBezTo>
                  <a:cubicBezTo>
                    <a:pt x="4438" y="95475"/>
                    <a:pt x="0" y="104711"/>
                    <a:pt x="2399" y="113467"/>
                  </a:cubicBezTo>
                  <a:cubicBezTo>
                    <a:pt x="4798" y="122223"/>
                    <a:pt x="13195" y="127981"/>
                    <a:pt x="23270" y="128940"/>
                  </a:cubicBezTo>
                  <a:cubicBezTo>
                    <a:pt x="19072" y="138296"/>
                    <a:pt x="19912" y="148492"/>
                    <a:pt x="26269" y="154849"/>
                  </a:cubicBezTo>
                  <a:cubicBezTo>
                    <a:pt x="29989" y="158500"/>
                    <a:pt x="35055" y="160292"/>
                    <a:pt x="40489" y="160292"/>
                  </a:cubicBezTo>
                  <a:cubicBezTo>
                    <a:pt x="44515" y="160292"/>
                    <a:pt x="48744" y="159308"/>
                    <a:pt x="52778" y="157368"/>
                  </a:cubicBezTo>
                  <a:cubicBezTo>
                    <a:pt x="53617" y="167684"/>
                    <a:pt x="59495" y="176320"/>
                    <a:pt x="68371" y="178599"/>
                  </a:cubicBezTo>
                  <a:cubicBezTo>
                    <a:pt x="69947" y="179031"/>
                    <a:pt x="71538" y="179237"/>
                    <a:pt x="73122" y="179237"/>
                  </a:cubicBezTo>
                  <a:cubicBezTo>
                    <a:pt x="80339" y="179237"/>
                    <a:pt x="87399" y="174950"/>
                    <a:pt x="92121" y="168163"/>
                  </a:cubicBezTo>
                  <a:cubicBezTo>
                    <a:pt x="97003" y="174803"/>
                    <a:pt x="103951" y="178899"/>
                    <a:pt x="111025" y="178899"/>
                  </a:cubicBezTo>
                  <a:cubicBezTo>
                    <a:pt x="112642" y="178899"/>
                    <a:pt x="114264" y="178685"/>
                    <a:pt x="115871" y="178239"/>
                  </a:cubicBezTo>
                  <a:cubicBezTo>
                    <a:pt x="124507" y="175960"/>
                    <a:pt x="130384" y="167444"/>
                    <a:pt x="131224" y="157248"/>
                  </a:cubicBezTo>
                  <a:cubicBezTo>
                    <a:pt x="134965" y="158949"/>
                    <a:pt x="138864" y="159803"/>
                    <a:pt x="142593" y="159803"/>
                  </a:cubicBezTo>
                  <a:cubicBezTo>
                    <a:pt x="148070" y="159803"/>
                    <a:pt x="153182" y="157960"/>
                    <a:pt x="156893" y="154249"/>
                  </a:cubicBezTo>
                  <a:cubicBezTo>
                    <a:pt x="163250" y="147892"/>
                    <a:pt x="163970" y="137576"/>
                    <a:pt x="159652" y="128340"/>
                  </a:cubicBezTo>
                  <a:cubicBezTo>
                    <a:pt x="169727" y="127141"/>
                    <a:pt x="178124" y="121383"/>
                    <a:pt x="180403" y="112747"/>
                  </a:cubicBezTo>
                  <a:cubicBezTo>
                    <a:pt x="182682" y="103991"/>
                    <a:pt x="178244" y="94755"/>
                    <a:pt x="169847" y="88877"/>
                  </a:cubicBezTo>
                  <a:cubicBezTo>
                    <a:pt x="178004" y="82880"/>
                    <a:pt x="182322" y="73764"/>
                    <a:pt x="180043" y="65128"/>
                  </a:cubicBezTo>
                  <a:cubicBezTo>
                    <a:pt x="177644" y="56491"/>
                    <a:pt x="169248" y="50734"/>
                    <a:pt x="159052" y="49774"/>
                  </a:cubicBezTo>
                  <a:cubicBezTo>
                    <a:pt x="163130" y="40538"/>
                    <a:pt x="162291" y="30462"/>
                    <a:pt x="155933" y="24105"/>
                  </a:cubicBezTo>
                  <a:cubicBezTo>
                    <a:pt x="152144" y="20387"/>
                    <a:pt x="147161" y="18630"/>
                    <a:pt x="141822" y="18630"/>
                  </a:cubicBezTo>
                  <a:cubicBezTo>
                    <a:pt x="138206" y="18630"/>
                    <a:pt x="134426" y="19436"/>
                    <a:pt x="130744" y="20987"/>
                  </a:cubicBezTo>
                  <a:cubicBezTo>
                    <a:pt x="129665" y="11031"/>
                    <a:pt x="123907" y="2874"/>
                    <a:pt x="115271" y="595"/>
                  </a:cubicBezTo>
                  <a:cubicBezTo>
                    <a:pt x="113769" y="194"/>
                    <a:pt x="112242" y="0"/>
                    <a:pt x="110712" y="0"/>
                  </a:cubicBezTo>
                  <a:cubicBezTo>
                    <a:pt x="103564" y="0"/>
                    <a:pt x="96362" y="4214"/>
                    <a:pt x="91521" y="11031"/>
                  </a:cubicBezTo>
                  <a:cubicBezTo>
                    <a:pt x="86581" y="4214"/>
                    <a:pt x="79444" y="0"/>
                    <a:pt x="721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" name="Google Shape;1036;p43"/>
            <p:cNvSpPr/>
            <p:nvPr/>
          </p:nvSpPr>
          <p:spPr>
            <a:xfrm>
              <a:off x="3253725" y="851400"/>
              <a:ext cx="1117275" cy="3848825"/>
            </a:xfrm>
            <a:custGeom>
              <a:avLst/>
              <a:gdLst/>
              <a:ahLst/>
              <a:cxnLst/>
              <a:rect l="l" t="t" r="r" b="b"/>
              <a:pathLst>
                <a:path w="44691" h="153953" extrusionOk="0">
                  <a:moveTo>
                    <a:pt x="41904" y="1"/>
                  </a:moveTo>
                  <a:cubicBezTo>
                    <a:pt x="40968" y="1"/>
                    <a:pt x="40042" y="527"/>
                    <a:pt x="39704" y="1738"/>
                  </a:cubicBezTo>
                  <a:lnTo>
                    <a:pt x="360" y="151074"/>
                  </a:lnTo>
                  <a:cubicBezTo>
                    <a:pt x="1" y="152273"/>
                    <a:pt x="720" y="153593"/>
                    <a:pt x="1920" y="153952"/>
                  </a:cubicBezTo>
                  <a:lnTo>
                    <a:pt x="2519" y="153952"/>
                  </a:lnTo>
                  <a:cubicBezTo>
                    <a:pt x="3599" y="153952"/>
                    <a:pt x="4439" y="153233"/>
                    <a:pt x="4799" y="152273"/>
                  </a:cubicBezTo>
                  <a:lnTo>
                    <a:pt x="44262" y="2937"/>
                  </a:lnTo>
                  <a:cubicBezTo>
                    <a:pt x="44691" y="1149"/>
                    <a:pt x="43286" y="1"/>
                    <a:pt x="41904" y="1"/>
                  </a:cubicBezTo>
                  <a:close/>
                </a:path>
              </a:pathLst>
            </a:custGeom>
            <a:solidFill>
              <a:srgbClr val="003B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" name="Google Shape;1037;p43"/>
            <p:cNvSpPr/>
            <p:nvPr/>
          </p:nvSpPr>
          <p:spPr>
            <a:xfrm>
              <a:off x="3216600" y="827900"/>
              <a:ext cx="1158675" cy="3887325"/>
            </a:xfrm>
            <a:custGeom>
              <a:avLst/>
              <a:gdLst/>
              <a:ahLst/>
              <a:cxnLst/>
              <a:rect l="l" t="t" r="r" b="b"/>
              <a:pathLst>
                <a:path w="46347" h="155493" extrusionOk="0">
                  <a:moveTo>
                    <a:pt x="2813" y="0"/>
                  </a:moveTo>
                  <a:cubicBezTo>
                    <a:pt x="1399" y="0"/>
                    <a:pt x="1" y="1237"/>
                    <a:pt x="526" y="3038"/>
                  </a:cubicBezTo>
                  <a:lnTo>
                    <a:pt x="41548" y="153813"/>
                  </a:lnTo>
                  <a:cubicBezTo>
                    <a:pt x="41788" y="154772"/>
                    <a:pt x="42748" y="155492"/>
                    <a:pt x="43827" y="155492"/>
                  </a:cubicBezTo>
                  <a:cubicBezTo>
                    <a:pt x="44067" y="155492"/>
                    <a:pt x="44187" y="155492"/>
                    <a:pt x="44427" y="155372"/>
                  </a:cubicBezTo>
                  <a:cubicBezTo>
                    <a:pt x="45627" y="155012"/>
                    <a:pt x="46346" y="153693"/>
                    <a:pt x="46106" y="152493"/>
                  </a:cubicBezTo>
                  <a:lnTo>
                    <a:pt x="5084" y="1718"/>
                  </a:lnTo>
                  <a:cubicBezTo>
                    <a:pt x="5084" y="1598"/>
                    <a:pt x="4964" y="1478"/>
                    <a:pt x="4964" y="1478"/>
                  </a:cubicBezTo>
                  <a:cubicBezTo>
                    <a:pt x="4515" y="444"/>
                    <a:pt x="3661" y="0"/>
                    <a:pt x="2813" y="0"/>
                  </a:cubicBezTo>
                  <a:close/>
                </a:path>
              </a:pathLst>
            </a:custGeom>
            <a:solidFill>
              <a:srgbClr val="003B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" name="Google Shape;1038;p43"/>
            <p:cNvSpPr/>
            <p:nvPr/>
          </p:nvSpPr>
          <p:spPr>
            <a:xfrm>
              <a:off x="2359525" y="1346175"/>
              <a:ext cx="2909350" cy="2841275"/>
            </a:xfrm>
            <a:custGeom>
              <a:avLst/>
              <a:gdLst/>
              <a:ahLst/>
              <a:cxnLst/>
              <a:rect l="l" t="t" r="r" b="b"/>
              <a:pathLst>
                <a:path w="116374" h="113651" extrusionOk="0">
                  <a:moveTo>
                    <a:pt x="3410" y="1"/>
                  </a:moveTo>
                  <a:cubicBezTo>
                    <a:pt x="1553" y="1"/>
                    <a:pt x="1" y="2592"/>
                    <a:pt x="1943" y="4257"/>
                  </a:cubicBezTo>
                  <a:lnTo>
                    <a:pt x="111576" y="113050"/>
                  </a:lnTo>
                  <a:cubicBezTo>
                    <a:pt x="112056" y="113410"/>
                    <a:pt x="112656" y="113650"/>
                    <a:pt x="113255" y="113650"/>
                  </a:cubicBezTo>
                  <a:cubicBezTo>
                    <a:pt x="115294" y="113650"/>
                    <a:pt x="116374" y="111131"/>
                    <a:pt x="114935" y="109692"/>
                  </a:cubicBezTo>
                  <a:lnTo>
                    <a:pt x="5302" y="899"/>
                  </a:lnTo>
                  <a:lnTo>
                    <a:pt x="5062" y="779"/>
                  </a:lnTo>
                  <a:cubicBezTo>
                    <a:pt x="4540" y="229"/>
                    <a:pt x="3961" y="1"/>
                    <a:pt x="3410" y="1"/>
                  </a:cubicBezTo>
                  <a:close/>
                </a:path>
              </a:pathLst>
            </a:custGeom>
            <a:solidFill>
              <a:srgbClr val="003B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" name="Google Shape;1039;p43"/>
            <p:cNvSpPr/>
            <p:nvPr/>
          </p:nvSpPr>
          <p:spPr>
            <a:xfrm>
              <a:off x="1859325" y="2213875"/>
              <a:ext cx="3901350" cy="1109925"/>
            </a:xfrm>
            <a:custGeom>
              <a:avLst/>
              <a:gdLst/>
              <a:ahLst/>
              <a:cxnLst/>
              <a:rect l="l" t="t" r="r" b="b"/>
              <a:pathLst>
                <a:path w="156054" h="44397" extrusionOk="0">
                  <a:moveTo>
                    <a:pt x="2726" y="1"/>
                  </a:moveTo>
                  <a:cubicBezTo>
                    <a:pt x="1760" y="1"/>
                    <a:pt x="919" y="578"/>
                    <a:pt x="480" y="1455"/>
                  </a:cubicBezTo>
                  <a:cubicBezTo>
                    <a:pt x="1" y="2535"/>
                    <a:pt x="600" y="3974"/>
                    <a:pt x="1800" y="4454"/>
                  </a:cubicBezTo>
                  <a:lnTo>
                    <a:pt x="152815" y="44397"/>
                  </a:lnTo>
                  <a:lnTo>
                    <a:pt x="153415" y="44397"/>
                  </a:lnTo>
                  <a:cubicBezTo>
                    <a:pt x="154494" y="44397"/>
                    <a:pt x="155334" y="43677"/>
                    <a:pt x="155694" y="42718"/>
                  </a:cubicBezTo>
                  <a:cubicBezTo>
                    <a:pt x="156053" y="41398"/>
                    <a:pt x="155214" y="40199"/>
                    <a:pt x="154014" y="39839"/>
                  </a:cubicBezTo>
                  <a:lnTo>
                    <a:pt x="2999" y="16"/>
                  </a:lnTo>
                  <a:cubicBezTo>
                    <a:pt x="2907" y="6"/>
                    <a:pt x="2816" y="1"/>
                    <a:pt x="2726" y="1"/>
                  </a:cubicBezTo>
                  <a:close/>
                </a:path>
              </a:pathLst>
            </a:custGeom>
            <a:solidFill>
              <a:srgbClr val="003B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" name="Google Shape;1040;p43"/>
            <p:cNvSpPr/>
            <p:nvPr/>
          </p:nvSpPr>
          <p:spPr>
            <a:xfrm>
              <a:off x="1841325" y="2189675"/>
              <a:ext cx="3925550" cy="1140125"/>
            </a:xfrm>
            <a:custGeom>
              <a:avLst/>
              <a:gdLst/>
              <a:ahLst/>
              <a:cxnLst/>
              <a:rect l="l" t="t" r="r" b="b"/>
              <a:pathLst>
                <a:path w="157022" h="45605" extrusionOk="0">
                  <a:moveTo>
                    <a:pt x="153758" y="1"/>
                  </a:moveTo>
                  <a:cubicBezTo>
                    <a:pt x="153647" y="1"/>
                    <a:pt x="153532" y="8"/>
                    <a:pt x="153415" y="24"/>
                  </a:cubicBezTo>
                  <a:lnTo>
                    <a:pt x="2640" y="41047"/>
                  </a:lnTo>
                  <a:cubicBezTo>
                    <a:pt x="1" y="41767"/>
                    <a:pt x="601" y="45605"/>
                    <a:pt x="3239" y="45605"/>
                  </a:cubicBezTo>
                  <a:cubicBezTo>
                    <a:pt x="3479" y="45605"/>
                    <a:pt x="3719" y="45605"/>
                    <a:pt x="3959" y="45485"/>
                  </a:cubicBezTo>
                  <a:lnTo>
                    <a:pt x="154614" y="4583"/>
                  </a:lnTo>
                  <a:cubicBezTo>
                    <a:pt x="157021" y="3551"/>
                    <a:pt x="156143" y="1"/>
                    <a:pt x="153758" y="1"/>
                  </a:cubicBezTo>
                  <a:close/>
                </a:path>
              </a:pathLst>
            </a:custGeom>
            <a:solidFill>
              <a:srgbClr val="003B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" name="Google Shape;1041;p43"/>
            <p:cNvSpPr/>
            <p:nvPr/>
          </p:nvSpPr>
          <p:spPr>
            <a:xfrm>
              <a:off x="2351125" y="1308875"/>
              <a:ext cx="2911250" cy="2890550"/>
            </a:xfrm>
            <a:custGeom>
              <a:avLst/>
              <a:gdLst/>
              <a:ahLst/>
              <a:cxnLst/>
              <a:rect l="l" t="t" r="r" b="b"/>
              <a:pathLst>
                <a:path w="116450" h="115622" extrusionOk="0">
                  <a:moveTo>
                    <a:pt x="113091" y="1"/>
                  </a:moveTo>
                  <a:cubicBezTo>
                    <a:pt x="112539" y="1"/>
                    <a:pt x="111960" y="211"/>
                    <a:pt x="111432" y="711"/>
                  </a:cubicBezTo>
                  <a:lnTo>
                    <a:pt x="1439" y="111664"/>
                  </a:lnTo>
                  <a:cubicBezTo>
                    <a:pt x="0" y="113103"/>
                    <a:pt x="960" y="115622"/>
                    <a:pt x="3119" y="115622"/>
                  </a:cubicBezTo>
                  <a:cubicBezTo>
                    <a:pt x="3718" y="115622"/>
                    <a:pt x="4318" y="115382"/>
                    <a:pt x="4798" y="114902"/>
                  </a:cubicBezTo>
                  <a:lnTo>
                    <a:pt x="114791" y="4070"/>
                  </a:lnTo>
                  <a:cubicBezTo>
                    <a:pt x="116450" y="2319"/>
                    <a:pt x="114922" y="1"/>
                    <a:pt x="113091" y="1"/>
                  </a:cubicBezTo>
                  <a:close/>
                </a:path>
              </a:pathLst>
            </a:custGeom>
            <a:solidFill>
              <a:srgbClr val="003B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" name="Google Shape;1042;p43"/>
            <p:cNvSpPr/>
            <p:nvPr/>
          </p:nvSpPr>
          <p:spPr>
            <a:xfrm>
              <a:off x="3208750" y="2253250"/>
              <a:ext cx="1190500" cy="1190500"/>
            </a:xfrm>
            <a:custGeom>
              <a:avLst/>
              <a:gdLst/>
              <a:ahLst/>
              <a:cxnLst/>
              <a:rect l="l" t="t" r="r" b="b"/>
              <a:pathLst>
                <a:path w="47620" h="47620" extrusionOk="0">
                  <a:moveTo>
                    <a:pt x="23870" y="0"/>
                  </a:moveTo>
                  <a:cubicBezTo>
                    <a:pt x="10676" y="0"/>
                    <a:pt x="0" y="10676"/>
                    <a:pt x="0" y="23870"/>
                  </a:cubicBezTo>
                  <a:cubicBezTo>
                    <a:pt x="0" y="37064"/>
                    <a:pt x="10676" y="47620"/>
                    <a:pt x="23870" y="47620"/>
                  </a:cubicBezTo>
                  <a:cubicBezTo>
                    <a:pt x="36944" y="47620"/>
                    <a:pt x="47620" y="37064"/>
                    <a:pt x="47620" y="23870"/>
                  </a:cubicBezTo>
                  <a:cubicBezTo>
                    <a:pt x="47620" y="10676"/>
                    <a:pt x="36944" y="0"/>
                    <a:pt x="23870" y="0"/>
                  </a:cubicBezTo>
                  <a:close/>
                </a:path>
              </a:pathLst>
            </a:custGeom>
            <a:solidFill>
              <a:srgbClr val="FFBD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Google Shape;1030;p43"/>
          <p:cNvSpPr txBox="1">
            <a:spLocks noGrp="1"/>
          </p:cNvSpPr>
          <p:nvPr>
            <p:ph type="title"/>
          </p:nvPr>
        </p:nvSpPr>
        <p:spPr>
          <a:xfrm>
            <a:off x="5656652" y="783189"/>
            <a:ext cx="1947786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M</a:t>
            </a:r>
            <a:r>
              <a:rPr lang="en-US" dirty="0"/>
              <a:t>e</a:t>
            </a:r>
            <a:r>
              <a:rPr lang="en" dirty="0" err="1"/>
              <a:t>ntors</a:t>
            </a:r>
            <a:r>
              <a:rPr lang="en" dirty="0"/>
              <a:t> </a:t>
            </a:r>
            <a:endParaRPr dirty="0"/>
          </a:p>
        </p:txBody>
      </p:sp>
      <p:sp>
        <p:nvSpPr>
          <p:cNvPr id="1031" name="Google Shape;1031;p43"/>
          <p:cNvSpPr txBox="1">
            <a:spLocks noGrp="1"/>
          </p:cNvSpPr>
          <p:nvPr>
            <p:ph type="body" idx="1"/>
          </p:nvPr>
        </p:nvSpPr>
        <p:spPr>
          <a:xfrm>
            <a:off x="2350836" y="1552990"/>
            <a:ext cx="6451583" cy="332066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/>
            <a:r>
              <a:rPr lang="en-US" sz="2400" dirty="0">
                <a:solidFill>
                  <a:schemeClr val="dk1"/>
                </a:solidFill>
              </a:rPr>
              <a:t>Speak from your experience, </a:t>
            </a:r>
            <a:r>
              <a:rPr lang="en-US" sz="2400" dirty="0"/>
              <a:t>impartially</a:t>
            </a:r>
            <a:endParaRPr sz="2400" dirty="0">
              <a:solidFill>
                <a:schemeClr val="dk1"/>
              </a:solidFill>
            </a:endParaRPr>
          </a:p>
          <a:p>
            <a:pPr marL="285750" indent="-285750"/>
            <a:endParaRPr sz="2400" dirty="0">
              <a:solidFill>
                <a:schemeClr val="dk1"/>
              </a:solidFill>
            </a:endParaRPr>
          </a:p>
          <a:p>
            <a:pPr marL="285750" indent="-285750"/>
            <a:r>
              <a:rPr lang="en" sz="2400" dirty="0">
                <a:solidFill>
                  <a:schemeClr val="dk1"/>
                </a:solidFill>
              </a:rPr>
              <a:t>Help guide the mentee toward </a:t>
            </a:r>
            <a:r>
              <a:rPr lang="en" sz="2400" dirty="0" err="1">
                <a:solidFill>
                  <a:schemeClr val="dk1"/>
                </a:solidFill>
              </a:rPr>
              <a:t>suc</a:t>
            </a:r>
            <a:r>
              <a:rPr lang="en-US" sz="2400" dirty="0">
                <a:solidFill>
                  <a:schemeClr val="dk1"/>
                </a:solidFill>
              </a:rPr>
              <a:t>c</a:t>
            </a:r>
            <a:r>
              <a:rPr lang="en" sz="2400" dirty="0" err="1">
                <a:solidFill>
                  <a:schemeClr val="dk1"/>
                </a:solidFill>
              </a:rPr>
              <a:t>essful</a:t>
            </a:r>
            <a:r>
              <a:rPr lang="en" sz="2400" dirty="0">
                <a:solidFill>
                  <a:schemeClr val="dk1"/>
                </a:solidFill>
              </a:rPr>
              <a:t> credentialing</a:t>
            </a:r>
          </a:p>
          <a:p>
            <a:pPr marL="0" indent="0">
              <a:buNone/>
            </a:pPr>
            <a:endParaRPr lang="en" sz="2400" dirty="0">
              <a:solidFill>
                <a:schemeClr val="dk1"/>
              </a:solidFill>
            </a:endParaRPr>
          </a:p>
          <a:p>
            <a:pPr marL="285750" indent="-285750"/>
            <a:r>
              <a:rPr lang="en" sz="2400" dirty="0"/>
              <a:t>Please be willing to discuss difficult topics such as discrimination, equity, and resilience through a shared cultural lens</a:t>
            </a:r>
            <a:endParaRPr sz="2400" dirty="0">
              <a:solidFill>
                <a:schemeClr val="dk1"/>
              </a:solidFill>
            </a:endParaRPr>
          </a:p>
        </p:txBody>
      </p:sp>
      <p:grpSp>
        <p:nvGrpSpPr>
          <p:cNvPr id="1033" name="Google Shape;1033;p43"/>
          <p:cNvGrpSpPr/>
          <p:nvPr/>
        </p:nvGrpSpPr>
        <p:grpSpPr>
          <a:xfrm>
            <a:off x="808129" y="1552990"/>
            <a:ext cx="1073669" cy="1018760"/>
            <a:chOff x="1046675" y="238125"/>
            <a:chExt cx="5511650" cy="5229775"/>
          </a:xfrm>
        </p:grpSpPr>
        <p:sp>
          <p:nvSpPr>
            <p:cNvPr id="1034" name="Google Shape;1034;p43"/>
            <p:cNvSpPr/>
            <p:nvPr/>
          </p:nvSpPr>
          <p:spPr>
            <a:xfrm>
              <a:off x="1046675" y="238125"/>
              <a:ext cx="5511650" cy="5229775"/>
            </a:xfrm>
            <a:custGeom>
              <a:avLst/>
              <a:gdLst/>
              <a:ahLst/>
              <a:cxnLst/>
              <a:rect l="l" t="t" r="r" b="b"/>
              <a:pathLst>
                <a:path w="220466" h="209191" extrusionOk="0">
                  <a:moveTo>
                    <a:pt x="91281" y="0"/>
                  </a:moveTo>
                  <a:cubicBezTo>
                    <a:pt x="88403" y="0"/>
                    <a:pt x="85404" y="360"/>
                    <a:pt x="82645" y="1199"/>
                  </a:cubicBezTo>
                  <a:cubicBezTo>
                    <a:pt x="73289" y="3838"/>
                    <a:pt x="65492" y="10196"/>
                    <a:pt x="61054" y="18832"/>
                  </a:cubicBezTo>
                  <a:lnTo>
                    <a:pt x="59495" y="18832"/>
                  </a:lnTo>
                  <a:cubicBezTo>
                    <a:pt x="59217" y="18825"/>
                    <a:pt x="58939" y="18822"/>
                    <a:pt x="58663" y="18822"/>
                  </a:cubicBezTo>
                  <a:cubicBezTo>
                    <a:pt x="39138" y="18822"/>
                    <a:pt x="23527" y="35423"/>
                    <a:pt x="24710" y="55056"/>
                  </a:cubicBezTo>
                  <a:cubicBezTo>
                    <a:pt x="6238" y="64172"/>
                    <a:pt x="0" y="87442"/>
                    <a:pt x="11516" y="104595"/>
                  </a:cubicBezTo>
                  <a:cubicBezTo>
                    <a:pt x="0" y="121628"/>
                    <a:pt x="6238" y="144898"/>
                    <a:pt x="24710" y="154014"/>
                  </a:cubicBezTo>
                  <a:cubicBezTo>
                    <a:pt x="23409" y="173647"/>
                    <a:pt x="39018" y="190248"/>
                    <a:pt x="58658" y="190248"/>
                  </a:cubicBezTo>
                  <a:cubicBezTo>
                    <a:pt x="58936" y="190248"/>
                    <a:pt x="59215" y="190245"/>
                    <a:pt x="59495" y="190238"/>
                  </a:cubicBezTo>
                  <a:lnTo>
                    <a:pt x="61534" y="190238"/>
                  </a:lnTo>
                  <a:cubicBezTo>
                    <a:pt x="65972" y="198995"/>
                    <a:pt x="74009" y="205472"/>
                    <a:pt x="83485" y="208111"/>
                  </a:cubicBezTo>
                  <a:cubicBezTo>
                    <a:pt x="86243" y="208830"/>
                    <a:pt x="89122" y="209190"/>
                    <a:pt x="92001" y="209190"/>
                  </a:cubicBezTo>
                  <a:cubicBezTo>
                    <a:pt x="98838" y="209190"/>
                    <a:pt x="105555" y="207151"/>
                    <a:pt x="111193" y="203433"/>
                  </a:cubicBezTo>
                  <a:cubicBezTo>
                    <a:pt x="116830" y="206911"/>
                    <a:pt x="123427" y="208830"/>
                    <a:pt x="130025" y="208830"/>
                  </a:cubicBezTo>
                  <a:cubicBezTo>
                    <a:pt x="133023" y="208830"/>
                    <a:pt x="135902" y="208470"/>
                    <a:pt x="138781" y="207631"/>
                  </a:cubicBezTo>
                  <a:cubicBezTo>
                    <a:pt x="148257" y="204992"/>
                    <a:pt x="156053" y="198515"/>
                    <a:pt x="160492" y="189759"/>
                  </a:cubicBezTo>
                  <a:lnTo>
                    <a:pt x="161571" y="189759"/>
                  </a:lnTo>
                  <a:cubicBezTo>
                    <a:pt x="161781" y="189762"/>
                    <a:pt x="161990" y="189764"/>
                    <a:pt x="162198" y="189764"/>
                  </a:cubicBezTo>
                  <a:cubicBezTo>
                    <a:pt x="181939" y="189764"/>
                    <a:pt x="197780" y="172996"/>
                    <a:pt x="196356" y="153174"/>
                  </a:cubicBezTo>
                  <a:cubicBezTo>
                    <a:pt x="214468" y="143818"/>
                    <a:pt x="220466" y="120668"/>
                    <a:pt x="209071" y="103635"/>
                  </a:cubicBezTo>
                  <a:cubicBezTo>
                    <a:pt x="220226" y="86483"/>
                    <a:pt x="213869" y="63453"/>
                    <a:pt x="195397" y="54457"/>
                  </a:cubicBezTo>
                  <a:cubicBezTo>
                    <a:pt x="196464" y="34878"/>
                    <a:pt x="180864" y="18586"/>
                    <a:pt x="161369" y="18586"/>
                  </a:cubicBezTo>
                  <a:cubicBezTo>
                    <a:pt x="161157" y="18586"/>
                    <a:pt x="160944" y="18588"/>
                    <a:pt x="160731" y="18592"/>
                  </a:cubicBezTo>
                  <a:lnTo>
                    <a:pt x="159772" y="18592"/>
                  </a:lnTo>
                  <a:cubicBezTo>
                    <a:pt x="155214" y="9956"/>
                    <a:pt x="147417" y="3718"/>
                    <a:pt x="138061" y="1080"/>
                  </a:cubicBezTo>
                  <a:cubicBezTo>
                    <a:pt x="135302" y="360"/>
                    <a:pt x="132544" y="0"/>
                    <a:pt x="129665" y="0"/>
                  </a:cubicBezTo>
                  <a:cubicBezTo>
                    <a:pt x="122828" y="120"/>
                    <a:pt x="116231" y="2039"/>
                    <a:pt x="110473" y="5758"/>
                  </a:cubicBezTo>
                  <a:cubicBezTo>
                    <a:pt x="104716" y="2039"/>
                    <a:pt x="98118" y="120"/>
                    <a:pt x="9128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5" name="Google Shape;1035;p43"/>
            <p:cNvSpPr/>
            <p:nvPr/>
          </p:nvSpPr>
          <p:spPr>
            <a:xfrm>
              <a:off x="1520475" y="613075"/>
              <a:ext cx="4567050" cy="4480925"/>
            </a:xfrm>
            <a:custGeom>
              <a:avLst/>
              <a:gdLst/>
              <a:ahLst/>
              <a:cxnLst/>
              <a:rect l="l" t="t" r="r" b="b"/>
              <a:pathLst>
                <a:path w="182682" h="179237" extrusionOk="0">
                  <a:moveTo>
                    <a:pt x="72187" y="0"/>
                  </a:moveTo>
                  <a:cubicBezTo>
                    <a:pt x="70634" y="0"/>
                    <a:pt x="69075" y="194"/>
                    <a:pt x="67531" y="595"/>
                  </a:cubicBezTo>
                  <a:cubicBezTo>
                    <a:pt x="58775" y="2874"/>
                    <a:pt x="53138" y="11391"/>
                    <a:pt x="52178" y="21466"/>
                  </a:cubicBezTo>
                  <a:cubicBezTo>
                    <a:pt x="48335" y="19693"/>
                    <a:pt x="44370" y="18789"/>
                    <a:pt x="40584" y="18789"/>
                  </a:cubicBezTo>
                  <a:cubicBezTo>
                    <a:pt x="35152" y="18789"/>
                    <a:pt x="30086" y="20648"/>
                    <a:pt x="26269" y="24465"/>
                  </a:cubicBezTo>
                  <a:cubicBezTo>
                    <a:pt x="19792" y="30942"/>
                    <a:pt x="19192" y="41018"/>
                    <a:pt x="23390" y="50254"/>
                  </a:cubicBezTo>
                  <a:cubicBezTo>
                    <a:pt x="13195" y="51214"/>
                    <a:pt x="4678" y="57091"/>
                    <a:pt x="2399" y="65727"/>
                  </a:cubicBezTo>
                  <a:cubicBezTo>
                    <a:pt x="120" y="74484"/>
                    <a:pt x="4558" y="83600"/>
                    <a:pt x="12835" y="89477"/>
                  </a:cubicBezTo>
                  <a:cubicBezTo>
                    <a:pt x="4438" y="95475"/>
                    <a:pt x="0" y="104711"/>
                    <a:pt x="2399" y="113467"/>
                  </a:cubicBezTo>
                  <a:cubicBezTo>
                    <a:pt x="4798" y="122223"/>
                    <a:pt x="13195" y="127981"/>
                    <a:pt x="23270" y="128940"/>
                  </a:cubicBezTo>
                  <a:cubicBezTo>
                    <a:pt x="19072" y="138296"/>
                    <a:pt x="19912" y="148492"/>
                    <a:pt x="26269" y="154849"/>
                  </a:cubicBezTo>
                  <a:cubicBezTo>
                    <a:pt x="29989" y="158500"/>
                    <a:pt x="35055" y="160292"/>
                    <a:pt x="40489" y="160292"/>
                  </a:cubicBezTo>
                  <a:cubicBezTo>
                    <a:pt x="44515" y="160292"/>
                    <a:pt x="48744" y="159308"/>
                    <a:pt x="52778" y="157368"/>
                  </a:cubicBezTo>
                  <a:cubicBezTo>
                    <a:pt x="53617" y="167684"/>
                    <a:pt x="59495" y="176320"/>
                    <a:pt x="68371" y="178599"/>
                  </a:cubicBezTo>
                  <a:cubicBezTo>
                    <a:pt x="69947" y="179031"/>
                    <a:pt x="71538" y="179237"/>
                    <a:pt x="73122" y="179237"/>
                  </a:cubicBezTo>
                  <a:cubicBezTo>
                    <a:pt x="80339" y="179237"/>
                    <a:pt x="87399" y="174950"/>
                    <a:pt x="92121" y="168163"/>
                  </a:cubicBezTo>
                  <a:cubicBezTo>
                    <a:pt x="97003" y="174803"/>
                    <a:pt x="103951" y="178899"/>
                    <a:pt x="111025" y="178899"/>
                  </a:cubicBezTo>
                  <a:cubicBezTo>
                    <a:pt x="112642" y="178899"/>
                    <a:pt x="114264" y="178685"/>
                    <a:pt x="115871" y="178239"/>
                  </a:cubicBezTo>
                  <a:cubicBezTo>
                    <a:pt x="124507" y="175960"/>
                    <a:pt x="130384" y="167444"/>
                    <a:pt x="131224" y="157248"/>
                  </a:cubicBezTo>
                  <a:cubicBezTo>
                    <a:pt x="134965" y="158949"/>
                    <a:pt x="138864" y="159803"/>
                    <a:pt x="142593" y="159803"/>
                  </a:cubicBezTo>
                  <a:cubicBezTo>
                    <a:pt x="148070" y="159803"/>
                    <a:pt x="153182" y="157960"/>
                    <a:pt x="156893" y="154249"/>
                  </a:cubicBezTo>
                  <a:cubicBezTo>
                    <a:pt x="163250" y="147892"/>
                    <a:pt x="163970" y="137576"/>
                    <a:pt x="159652" y="128340"/>
                  </a:cubicBezTo>
                  <a:cubicBezTo>
                    <a:pt x="169727" y="127141"/>
                    <a:pt x="178124" y="121383"/>
                    <a:pt x="180403" y="112747"/>
                  </a:cubicBezTo>
                  <a:cubicBezTo>
                    <a:pt x="182682" y="103991"/>
                    <a:pt x="178244" y="94755"/>
                    <a:pt x="169847" y="88877"/>
                  </a:cubicBezTo>
                  <a:cubicBezTo>
                    <a:pt x="178004" y="82880"/>
                    <a:pt x="182322" y="73764"/>
                    <a:pt x="180043" y="65128"/>
                  </a:cubicBezTo>
                  <a:cubicBezTo>
                    <a:pt x="177644" y="56491"/>
                    <a:pt x="169248" y="50734"/>
                    <a:pt x="159052" y="49774"/>
                  </a:cubicBezTo>
                  <a:cubicBezTo>
                    <a:pt x="163130" y="40538"/>
                    <a:pt x="162291" y="30462"/>
                    <a:pt x="155933" y="24105"/>
                  </a:cubicBezTo>
                  <a:cubicBezTo>
                    <a:pt x="152144" y="20387"/>
                    <a:pt x="147161" y="18630"/>
                    <a:pt x="141822" y="18630"/>
                  </a:cubicBezTo>
                  <a:cubicBezTo>
                    <a:pt x="138206" y="18630"/>
                    <a:pt x="134426" y="19436"/>
                    <a:pt x="130744" y="20987"/>
                  </a:cubicBezTo>
                  <a:cubicBezTo>
                    <a:pt x="129665" y="11031"/>
                    <a:pt x="123907" y="2874"/>
                    <a:pt x="115271" y="595"/>
                  </a:cubicBezTo>
                  <a:cubicBezTo>
                    <a:pt x="113769" y="194"/>
                    <a:pt x="112242" y="0"/>
                    <a:pt x="110712" y="0"/>
                  </a:cubicBezTo>
                  <a:cubicBezTo>
                    <a:pt x="103564" y="0"/>
                    <a:pt x="96362" y="4214"/>
                    <a:pt x="91521" y="11031"/>
                  </a:cubicBezTo>
                  <a:cubicBezTo>
                    <a:pt x="86581" y="4214"/>
                    <a:pt x="79444" y="0"/>
                    <a:pt x="721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" name="Google Shape;1036;p43"/>
            <p:cNvSpPr/>
            <p:nvPr/>
          </p:nvSpPr>
          <p:spPr>
            <a:xfrm>
              <a:off x="3253725" y="851400"/>
              <a:ext cx="1117275" cy="3848825"/>
            </a:xfrm>
            <a:custGeom>
              <a:avLst/>
              <a:gdLst/>
              <a:ahLst/>
              <a:cxnLst/>
              <a:rect l="l" t="t" r="r" b="b"/>
              <a:pathLst>
                <a:path w="44691" h="153953" extrusionOk="0">
                  <a:moveTo>
                    <a:pt x="41904" y="1"/>
                  </a:moveTo>
                  <a:cubicBezTo>
                    <a:pt x="40968" y="1"/>
                    <a:pt x="40042" y="527"/>
                    <a:pt x="39704" y="1738"/>
                  </a:cubicBezTo>
                  <a:lnTo>
                    <a:pt x="360" y="151074"/>
                  </a:lnTo>
                  <a:cubicBezTo>
                    <a:pt x="1" y="152273"/>
                    <a:pt x="720" y="153593"/>
                    <a:pt x="1920" y="153952"/>
                  </a:cubicBezTo>
                  <a:lnTo>
                    <a:pt x="2519" y="153952"/>
                  </a:lnTo>
                  <a:cubicBezTo>
                    <a:pt x="3599" y="153952"/>
                    <a:pt x="4439" y="153233"/>
                    <a:pt x="4799" y="152273"/>
                  </a:cubicBezTo>
                  <a:lnTo>
                    <a:pt x="44262" y="2937"/>
                  </a:lnTo>
                  <a:cubicBezTo>
                    <a:pt x="44691" y="1149"/>
                    <a:pt x="43286" y="1"/>
                    <a:pt x="41904" y="1"/>
                  </a:cubicBezTo>
                  <a:close/>
                </a:path>
              </a:pathLst>
            </a:custGeom>
            <a:solidFill>
              <a:srgbClr val="003B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" name="Google Shape;1037;p43"/>
            <p:cNvSpPr/>
            <p:nvPr/>
          </p:nvSpPr>
          <p:spPr>
            <a:xfrm>
              <a:off x="3216600" y="827900"/>
              <a:ext cx="1158675" cy="3887325"/>
            </a:xfrm>
            <a:custGeom>
              <a:avLst/>
              <a:gdLst/>
              <a:ahLst/>
              <a:cxnLst/>
              <a:rect l="l" t="t" r="r" b="b"/>
              <a:pathLst>
                <a:path w="46347" h="155493" extrusionOk="0">
                  <a:moveTo>
                    <a:pt x="2813" y="0"/>
                  </a:moveTo>
                  <a:cubicBezTo>
                    <a:pt x="1399" y="0"/>
                    <a:pt x="1" y="1237"/>
                    <a:pt x="526" y="3038"/>
                  </a:cubicBezTo>
                  <a:lnTo>
                    <a:pt x="41548" y="153813"/>
                  </a:lnTo>
                  <a:cubicBezTo>
                    <a:pt x="41788" y="154772"/>
                    <a:pt x="42748" y="155492"/>
                    <a:pt x="43827" y="155492"/>
                  </a:cubicBezTo>
                  <a:cubicBezTo>
                    <a:pt x="44067" y="155492"/>
                    <a:pt x="44187" y="155492"/>
                    <a:pt x="44427" y="155372"/>
                  </a:cubicBezTo>
                  <a:cubicBezTo>
                    <a:pt x="45627" y="155012"/>
                    <a:pt x="46346" y="153693"/>
                    <a:pt x="46106" y="152493"/>
                  </a:cubicBezTo>
                  <a:lnTo>
                    <a:pt x="5084" y="1718"/>
                  </a:lnTo>
                  <a:cubicBezTo>
                    <a:pt x="5084" y="1598"/>
                    <a:pt x="4964" y="1478"/>
                    <a:pt x="4964" y="1478"/>
                  </a:cubicBezTo>
                  <a:cubicBezTo>
                    <a:pt x="4515" y="444"/>
                    <a:pt x="3661" y="0"/>
                    <a:pt x="2813" y="0"/>
                  </a:cubicBezTo>
                  <a:close/>
                </a:path>
              </a:pathLst>
            </a:custGeom>
            <a:solidFill>
              <a:srgbClr val="003B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" name="Google Shape;1038;p43"/>
            <p:cNvSpPr/>
            <p:nvPr/>
          </p:nvSpPr>
          <p:spPr>
            <a:xfrm>
              <a:off x="2359525" y="1346175"/>
              <a:ext cx="2909350" cy="2841275"/>
            </a:xfrm>
            <a:custGeom>
              <a:avLst/>
              <a:gdLst/>
              <a:ahLst/>
              <a:cxnLst/>
              <a:rect l="l" t="t" r="r" b="b"/>
              <a:pathLst>
                <a:path w="116374" h="113651" extrusionOk="0">
                  <a:moveTo>
                    <a:pt x="3410" y="1"/>
                  </a:moveTo>
                  <a:cubicBezTo>
                    <a:pt x="1553" y="1"/>
                    <a:pt x="1" y="2592"/>
                    <a:pt x="1943" y="4257"/>
                  </a:cubicBezTo>
                  <a:lnTo>
                    <a:pt x="111576" y="113050"/>
                  </a:lnTo>
                  <a:cubicBezTo>
                    <a:pt x="112056" y="113410"/>
                    <a:pt x="112656" y="113650"/>
                    <a:pt x="113255" y="113650"/>
                  </a:cubicBezTo>
                  <a:cubicBezTo>
                    <a:pt x="115294" y="113650"/>
                    <a:pt x="116374" y="111131"/>
                    <a:pt x="114935" y="109692"/>
                  </a:cubicBezTo>
                  <a:lnTo>
                    <a:pt x="5302" y="899"/>
                  </a:lnTo>
                  <a:lnTo>
                    <a:pt x="5062" y="779"/>
                  </a:lnTo>
                  <a:cubicBezTo>
                    <a:pt x="4540" y="229"/>
                    <a:pt x="3961" y="1"/>
                    <a:pt x="3410" y="1"/>
                  </a:cubicBezTo>
                  <a:close/>
                </a:path>
              </a:pathLst>
            </a:custGeom>
            <a:solidFill>
              <a:srgbClr val="003B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" name="Google Shape;1039;p43"/>
            <p:cNvSpPr/>
            <p:nvPr/>
          </p:nvSpPr>
          <p:spPr>
            <a:xfrm>
              <a:off x="1859325" y="2213875"/>
              <a:ext cx="3901350" cy="1109925"/>
            </a:xfrm>
            <a:custGeom>
              <a:avLst/>
              <a:gdLst/>
              <a:ahLst/>
              <a:cxnLst/>
              <a:rect l="l" t="t" r="r" b="b"/>
              <a:pathLst>
                <a:path w="156054" h="44397" extrusionOk="0">
                  <a:moveTo>
                    <a:pt x="2726" y="1"/>
                  </a:moveTo>
                  <a:cubicBezTo>
                    <a:pt x="1760" y="1"/>
                    <a:pt x="919" y="578"/>
                    <a:pt x="480" y="1455"/>
                  </a:cubicBezTo>
                  <a:cubicBezTo>
                    <a:pt x="1" y="2535"/>
                    <a:pt x="600" y="3974"/>
                    <a:pt x="1800" y="4454"/>
                  </a:cubicBezTo>
                  <a:lnTo>
                    <a:pt x="152815" y="44397"/>
                  </a:lnTo>
                  <a:lnTo>
                    <a:pt x="153415" y="44397"/>
                  </a:lnTo>
                  <a:cubicBezTo>
                    <a:pt x="154494" y="44397"/>
                    <a:pt x="155334" y="43677"/>
                    <a:pt x="155694" y="42718"/>
                  </a:cubicBezTo>
                  <a:cubicBezTo>
                    <a:pt x="156053" y="41398"/>
                    <a:pt x="155214" y="40199"/>
                    <a:pt x="154014" y="39839"/>
                  </a:cubicBezTo>
                  <a:lnTo>
                    <a:pt x="2999" y="16"/>
                  </a:lnTo>
                  <a:cubicBezTo>
                    <a:pt x="2907" y="6"/>
                    <a:pt x="2816" y="1"/>
                    <a:pt x="2726" y="1"/>
                  </a:cubicBezTo>
                  <a:close/>
                </a:path>
              </a:pathLst>
            </a:custGeom>
            <a:solidFill>
              <a:srgbClr val="003B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" name="Google Shape;1040;p43"/>
            <p:cNvSpPr/>
            <p:nvPr/>
          </p:nvSpPr>
          <p:spPr>
            <a:xfrm>
              <a:off x="1841325" y="2189675"/>
              <a:ext cx="3925550" cy="1140125"/>
            </a:xfrm>
            <a:custGeom>
              <a:avLst/>
              <a:gdLst/>
              <a:ahLst/>
              <a:cxnLst/>
              <a:rect l="l" t="t" r="r" b="b"/>
              <a:pathLst>
                <a:path w="157022" h="45605" extrusionOk="0">
                  <a:moveTo>
                    <a:pt x="153758" y="1"/>
                  </a:moveTo>
                  <a:cubicBezTo>
                    <a:pt x="153647" y="1"/>
                    <a:pt x="153532" y="8"/>
                    <a:pt x="153415" y="24"/>
                  </a:cubicBezTo>
                  <a:lnTo>
                    <a:pt x="2640" y="41047"/>
                  </a:lnTo>
                  <a:cubicBezTo>
                    <a:pt x="1" y="41767"/>
                    <a:pt x="601" y="45605"/>
                    <a:pt x="3239" y="45605"/>
                  </a:cubicBezTo>
                  <a:cubicBezTo>
                    <a:pt x="3479" y="45605"/>
                    <a:pt x="3719" y="45605"/>
                    <a:pt x="3959" y="45485"/>
                  </a:cubicBezTo>
                  <a:lnTo>
                    <a:pt x="154614" y="4583"/>
                  </a:lnTo>
                  <a:cubicBezTo>
                    <a:pt x="157021" y="3551"/>
                    <a:pt x="156143" y="1"/>
                    <a:pt x="153758" y="1"/>
                  </a:cubicBezTo>
                  <a:close/>
                </a:path>
              </a:pathLst>
            </a:custGeom>
            <a:solidFill>
              <a:srgbClr val="003B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" name="Google Shape;1041;p43"/>
            <p:cNvSpPr/>
            <p:nvPr/>
          </p:nvSpPr>
          <p:spPr>
            <a:xfrm>
              <a:off x="2351125" y="1308875"/>
              <a:ext cx="2911250" cy="2890550"/>
            </a:xfrm>
            <a:custGeom>
              <a:avLst/>
              <a:gdLst/>
              <a:ahLst/>
              <a:cxnLst/>
              <a:rect l="l" t="t" r="r" b="b"/>
              <a:pathLst>
                <a:path w="116450" h="115622" extrusionOk="0">
                  <a:moveTo>
                    <a:pt x="113091" y="1"/>
                  </a:moveTo>
                  <a:cubicBezTo>
                    <a:pt x="112539" y="1"/>
                    <a:pt x="111960" y="211"/>
                    <a:pt x="111432" y="711"/>
                  </a:cubicBezTo>
                  <a:lnTo>
                    <a:pt x="1439" y="111664"/>
                  </a:lnTo>
                  <a:cubicBezTo>
                    <a:pt x="0" y="113103"/>
                    <a:pt x="960" y="115622"/>
                    <a:pt x="3119" y="115622"/>
                  </a:cubicBezTo>
                  <a:cubicBezTo>
                    <a:pt x="3718" y="115622"/>
                    <a:pt x="4318" y="115382"/>
                    <a:pt x="4798" y="114902"/>
                  </a:cubicBezTo>
                  <a:lnTo>
                    <a:pt x="114791" y="4070"/>
                  </a:lnTo>
                  <a:cubicBezTo>
                    <a:pt x="116450" y="2319"/>
                    <a:pt x="114922" y="1"/>
                    <a:pt x="113091" y="1"/>
                  </a:cubicBezTo>
                  <a:close/>
                </a:path>
              </a:pathLst>
            </a:custGeom>
            <a:solidFill>
              <a:srgbClr val="003B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" name="Google Shape;1042;p43"/>
            <p:cNvSpPr/>
            <p:nvPr/>
          </p:nvSpPr>
          <p:spPr>
            <a:xfrm>
              <a:off x="3208750" y="2253250"/>
              <a:ext cx="1190500" cy="1190500"/>
            </a:xfrm>
            <a:custGeom>
              <a:avLst/>
              <a:gdLst/>
              <a:ahLst/>
              <a:cxnLst/>
              <a:rect l="l" t="t" r="r" b="b"/>
              <a:pathLst>
                <a:path w="47620" h="47620" extrusionOk="0">
                  <a:moveTo>
                    <a:pt x="23870" y="0"/>
                  </a:moveTo>
                  <a:cubicBezTo>
                    <a:pt x="10676" y="0"/>
                    <a:pt x="0" y="10676"/>
                    <a:pt x="0" y="23870"/>
                  </a:cubicBezTo>
                  <a:cubicBezTo>
                    <a:pt x="0" y="37064"/>
                    <a:pt x="10676" y="47620"/>
                    <a:pt x="23870" y="47620"/>
                  </a:cubicBezTo>
                  <a:cubicBezTo>
                    <a:pt x="36944" y="47620"/>
                    <a:pt x="47620" y="37064"/>
                    <a:pt x="47620" y="23870"/>
                  </a:cubicBezTo>
                  <a:cubicBezTo>
                    <a:pt x="47620" y="10676"/>
                    <a:pt x="36944" y="0"/>
                    <a:pt x="23870" y="0"/>
                  </a:cubicBezTo>
                  <a:close/>
                </a:path>
              </a:pathLst>
            </a:custGeom>
            <a:solidFill>
              <a:srgbClr val="FFBD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702641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6" name="Google Shape;906;p40"/>
          <p:cNvSpPr/>
          <p:nvPr/>
        </p:nvSpPr>
        <p:spPr>
          <a:xfrm>
            <a:off x="513819" y="366977"/>
            <a:ext cx="4390200" cy="5319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7" name="Google Shape;907;p40"/>
          <p:cNvSpPr txBox="1">
            <a:spLocks noGrp="1"/>
          </p:cNvSpPr>
          <p:nvPr>
            <p:ph type="title"/>
          </p:nvPr>
        </p:nvSpPr>
        <p:spPr>
          <a:xfrm>
            <a:off x="949862" y="366977"/>
            <a:ext cx="3490500" cy="53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Resolutions</a:t>
            </a:r>
            <a:endParaRPr dirty="0"/>
          </a:p>
        </p:txBody>
      </p:sp>
      <p:sp>
        <p:nvSpPr>
          <p:cNvPr id="908" name="Google Shape;908;p40"/>
          <p:cNvSpPr txBox="1">
            <a:spLocks noGrp="1"/>
          </p:cNvSpPr>
          <p:nvPr>
            <p:ph type="subTitle" idx="1"/>
          </p:nvPr>
        </p:nvSpPr>
        <p:spPr>
          <a:xfrm>
            <a:off x="528076" y="1088897"/>
            <a:ext cx="8408534" cy="30070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dirty="0"/>
              <a:t>Humans make mistakes, i.e. language use, assumptions, ethical assessments</a:t>
            </a: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dirty="0"/>
              <a:t>If minor, it’s an opportunity</a:t>
            </a: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dirty="0"/>
              <a:t>If intervention is needed, just reach out to me</a:t>
            </a: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dirty="0"/>
              <a:t>Applies to mentors and mentees</a:t>
            </a:r>
            <a:endParaRPr dirty="0"/>
          </a:p>
        </p:txBody>
      </p:sp>
      <p:grpSp>
        <p:nvGrpSpPr>
          <p:cNvPr id="909" name="Google Shape;909;p40"/>
          <p:cNvGrpSpPr/>
          <p:nvPr/>
        </p:nvGrpSpPr>
        <p:grpSpPr>
          <a:xfrm rot="933331" flipH="1">
            <a:off x="643278" y="4022948"/>
            <a:ext cx="1469794" cy="1270138"/>
            <a:chOff x="1030301" y="4359227"/>
            <a:chExt cx="934687" cy="807931"/>
          </a:xfrm>
        </p:grpSpPr>
        <p:sp>
          <p:nvSpPr>
            <p:cNvPr id="910" name="Google Shape;910;p40"/>
            <p:cNvSpPr/>
            <p:nvPr/>
          </p:nvSpPr>
          <p:spPr>
            <a:xfrm rot="-842396">
              <a:off x="1560460" y="4898275"/>
              <a:ext cx="28684" cy="269428"/>
            </a:xfrm>
            <a:custGeom>
              <a:avLst/>
              <a:gdLst/>
              <a:ahLst/>
              <a:cxnLst/>
              <a:rect l="l" t="t" r="r" b="b"/>
              <a:pathLst>
                <a:path w="234" h="2198" extrusionOk="0">
                  <a:moveTo>
                    <a:pt x="114" y="1"/>
                  </a:moveTo>
                  <a:cubicBezTo>
                    <a:pt x="58" y="1"/>
                    <a:pt x="1" y="39"/>
                    <a:pt x="1" y="116"/>
                  </a:cubicBezTo>
                  <a:lnTo>
                    <a:pt x="1" y="2081"/>
                  </a:lnTo>
                  <a:cubicBezTo>
                    <a:pt x="1" y="2142"/>
                    <a:pt x="50" y="2197"/>
                    <a:pt x="117" y="2197"/>
                  </a:cubicBezTo>
                  <a:cubicBezTo>
                    <a:pt x="178" y="2197"/>
                    <a:pt x="234" y="2142"/>
                    <a:pt x="227" y="2081"/>
                  </a:cubicBezTo>
                  <a:lnTo>
                    <a:pt x="227" y="116"/>
                  </a:lnTo>
                  <a:cubicBezTo>
                    <a:pt x="227" y="39"/>
                    <a:pt x="171" y="1"/>
                    <a:pt x="1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40"/>
            <p:cNvSpPr/>
            <p:nvPr/>
          </p:nvSpPr>
          <p:spPr>
            <a:xfrm rot="-842396">
              <a:off x="1084123" y="4451399"/>
              <a:ext cx="827043" cy="545598"/>
            </a:xfrm>
            <a:custGeom>
              <a:avLst/>
              <a:gdLst/>
              <a:ahLst/>
              <a:cxnLst/>
              <a:rect l="l" t="t" r="r" b="b"/>
              <a:pathLst>
                <a:path w="6747" h="4451" extrusionOk="0">
                  <a:moveTo>
                    <a:pt x="3373" y="0"/>
                  </a:moveTo>
                  <a:cubicBezTo>
                    <a:pt x="3073" y="0"/>
                    <a:pt x="2584" y="86"/>
                    <a:pt x="2400" y="508"/>
                  </a:cubicBezTo>
                  <a:cubicBezTo>
                    <a:pt x="2291" y="400"/>
                    <a:pt x="2127" y="348"/>
                    <a:pt x="1949" y="348"/>
                  </a:cubicBezTo>
                  <a:cubicBezTo>
                    <a:pt x="1554" y="348"/>
                    <a:pt x="1096" y="602"/>
                    <a:pt x="1041" y="1053"/>
                  </a:cubicBezTo>
                  <a:cubicBezTo>
                    <a:pt x="995" y="1046"/>
                    <a:pt x="949" y="1042"/>
                    <a:pt x="903" y="1042"/>
                  </a:cubicBezTo>
                  <a:cubicBezTo>
                    <a:pt x="603" y="1042"/>
                    <a:pt x="319" y="1197"/>
                    <a:pt x="159" y="1457"/>
                  </a:cubicBezTo>
                  <a:cubicBezTo>
                    <a:pt x="0" y="1702"/>
                    <a:pt x="49" y="2027"/>
                    <a:pt x="276" y="2216"/>
                  </a:cubicBezTo>
                  <a:cubicBezTo>
                    <a:pt x="404" y="2327"/>
                    <a:pt x="545" y="2431"/>
                    <a:pt x="692" y="2529"/>
                  </a:cubicBezTo>
                  <a:cubicBezTo>
                    <a:pt x="931" y="2688"/>
                    <a:pt x="1127" y="2914"/>
                    <a:pt x="1249" y="3177"/>
                  </a:cubicBezTo>
                  <a:cubicBezTo>
                    <a:pt x="1629" y="3992"/>
                    <a:pt x="2333" y="4451"/>
                    <a:pt x="3373" y="4451"/>
                  </a:cubicBezTo>
                  <a:cubicBezTo>
                    <a:pt x="4414" y="4451"/>
                    <a:pt x="5112" y="3998"/>
                    <a:pt x="5491" y="3184"/>
                  </a:cubicBezTo>
                  <a:cubicBezTo>
                    <a:pt x="5614" y="2914"/>
                    <a:pt x="5810" y="2694"/>
                    <a:pt x="6055" y="2529"/>
                  </a:cubicBezTo>
                  <a:cubicBezTo>
                    <a:pt x="6195" y="2437"/>
                    <a:pt x="6336" y="2327"/>
                    <a:pt x="6471" y="2216"/>
                  </a:cubicBezTo>
                  <a:cubicBezTo>
                    <a:pt x="6691" y="2033"/>
                    <a:pt x="6746" y="1702"/>
                    <a:pt x="6581" y="1457"/>
                  </a:cubicBezTo>
                  <a:cubicBezTo>
                    <a:pt x="6422" y="1197"/>
                    <a:pt x="6137" y="1042"/>
                    <a:pt x="5837" y="1042"/>
                  </a:cubicBezTo>
                  <a:cubicBezTo>
                    <a:pt x="5791" y="1042"/>
                    <a:pt x="5745" y="1046"/>
                    <a:pt x="5700" y="1053"/>
                  </a:cubicBezTo>
                  <a:cubicBezTo>
                    <a:pt x="5649" y="602"/>
                    <a:pt x="5189" y="348"/>
                    <a:pt x="4793" y="348"/>
                  </a:cubicBezTo>
                  <a:cubicBezTo>
                    <a:pt x="4614" y="348"/>
                    <a:pt x="4449" y="400"/>
                    <a:pt x="4340" y="508"/>
                  </a:cubicBezTo>
                  <a:cubicBezTo>
                    <a:pt x="4163" y="86"/>
                    <a:pt x="3673" y="0"/>
                    <a:pt x="33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40"/>
            <p:cNvSpPr/>
            <p:nvPr/>
          </p:nvSpPr>
          <p:spPr>
            <a:xfrm rot="-842396">
              <a:off x="1488105" y="4604866"/>
              <a:ext cx="27948" cy="277641"/>
            </a:xfrm>
            <a:custGeom>
              <a:avLst/>
              <a:gdLst/>
              <a:ahLst/>
              <a:cxnLst/>
              <a:rect l="l" t="t" r="r" b="b"/>
              <a:pathLst>
                <a:path w="228" h="2265" extrusionOk="0">
                  <a:moveTo>
                    <a:pt x="114" y="1"/>
                  </a:moveTo>
                  <a:cubicBezTo>
                    <a:pt x="58" y="1"/>
                    <a:pt x="1" y="39"/>
                    <a:pt x="1" y="116"/>
                  </a:cubicBezTo>
                  <a:lnTo>
                    <a:pt x="1" y="2154"/>
                  </a:lnTo>
                  <a:cubicBezTo>
                    <a:pt x="1" y="2215"/>
                    <a:pt x="50" y="2264"/>
                    <a:pt x="117" y="2264"/>
                  </a:cubicBezTo>
                  <a:cubicBezTo>
                    <a:pt x="178" y="2264"/>
                    <a:pt x="227" y="2215"/>
                    <a:pt x="227" y="2154"/>
                  </a:cubicBezTo>
                  <a:lnTo>
                    <a:pt x="227" y="116"/>
                  </a:lnTo>
                  <a:cubicBezTo>
                    <a:pt x="227" y="39"/>
                    <a:pt x="171" y="1"/>
                    <a:pt x="114" y="1"/>
                  </a:cubicBezTo>
                  <a:close/>
                </a:path>
              </a:pathLst>
            </a:custGeom>
            <a:solidFill>
              <a:srgbClr val="FFEC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913;p40"/>
            <p:cNvSpPr/>
            <p:nvPr/>
          </p:nvSpPr>
          <p:spPr>
            <a:xfrm rot="-842396">
              <a:off x="1319527" y="4655384"/>
              <a:ext cx="113386" cy="258886"/>
            </a:xfrm>
            <a:custGeom>
              <a:avLst/>
              <a:gdLst/>
              <a:ahLst/>
              <a:cxnLst/>
              <a:rect l="l" t="t" r="r" b="b"/>
              <a:pathLst>
                <a:path w="925" h="2112" extrusionOk="0">
                  <a:moveTo>
                    <a:pt x="144" y="1"/>
                  </a:moveTo>
                  <a:cubicBezTo>
                    <a:pt x="73" y="1"/>
                    <a:pt x="0" y="66"/>
                    <a:pt x="31" y="158"/>
                  </a:cubicBezTo>
                  <a:lnTo>
                    <a:pt x="686" y="2038"/>
                  </a:lnTo>
                  <a:cubicBezTo>
                    <a:pt x="705" y="2081"/>
                    <a:pt x="747" y="2111"/>
                    <a:pt x="796" y="2111"/>
                  </a:cubicBezTo>
                  <a:cubicBezTo>
                    <a:pt x="809" y="2111"/>
                    <a:pt x="821" y="2111"/>
                    <a:pt x="833" y="2105"/>
                  </a:cubicBezTo>
                  <a:cubicBezTo>
                    <a:pt x="894" y="2087"/>
                    <a:pt x="925" y="2019"/>
                    <a:pt x="907" y="1958"/>
                  </a:cubicBezTo>
                  <a:lnTo>
                    <a:pt x="245" y="79"/>
                  </a:lnTo>
                  <a:cubicBezTo>
                    <a:pt x="227" y="24"/>
                    <a:pt x="186" y="1"/>
                    <a:pt x="144" y="1"/>
                  </a:cubicBezTo>
                  <a:close/>
                </a:path>
              </a:pathLst>
            </a:custGeom>
            <a:solidFill>
              <a:srgbClr val="FFEC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914;p40"/>
            <p:cNvSpPr/>
            <p:nvPr/>
          </p:nvSpPr>
          <p:spPr>
            <a:xfrm rot="-842396">
              <a:off x="1575833" y="4591601"/>
              <a:ext cx="113876" cy="258519"/>
            </a:xfrm>
            <a:custGeom>
              <a:avLst/>
              <a:gdLst/>
              <a:ahLst/>
              <a:cxnLst/>
              <a:rect l="l" t="t" r="r" b="b"/>
              <a:pathLst>
                <a:path w="929" h="2109" extrusionOk="0">
                  <a:moveTo>
                    <a:pt x="784" y="0"/>
                  </a:moveTo>
                  <a:cubicBezTo>
                    <a:pt x="741" y="0"/>
                    <a:pt x="698" y="23"/>
                    <a:pt x="680" y="76"/>
                  </a:cubicBezTo>
                  <a:lnTo>
                    <a:pt x="25" y="1955"/>
                  </a:lnTo>
                  <a:cubicBezTo>
                    <a:pt x="0" y="2016"/>
                    <a:pt x="31" y="2084"/>
                    <a:pt x="92" y="2102"/>
                  </a:cubicBezTo>
                  <a:cubicBezTo>
                    <a:pt x="104" y="2108"/>
                    <a:pt x="117" y="2108"/>
                    <a:pt x="129" y="2108"/>
                  </a:cubicBezTo>
                  <a:cubicBezTo>
                    <a:pt x="178" y="2108"/>
                    <a:pt x="221" y="2078"/>
                    <a:pt x="239" y="2035"/>
                  </a:cubicBezTo>
                  <a:lnTo>
                    <a:pt x="894" y="155"/>
                  </a:lnTo>
                  <a:cubicBezTo>
                    <a:pt x="929" y="64"/>
                    <a:pt x="855" y="0"/>
                    <a:pt x="784" y="0"/>
                  </a:cubicBezTo>
                  <a:close/>
                </a:path>
              </a:pathLst>
            </a:custGeom>
            <a:solidFill>
              <a:srgbClr val="FFEC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15" name="Google Shape;915;p40"/>
          <p:cNvGrpSpPr/>
          <p:nvPr/>
        </p:nvGrpSpPr>
        <p:grpSpPr>
          <a:xfrm rot="-8419421" flipH="1">
            <a:off x="6400923" y="-345649"/>
            <a:ext cx="1714496" cy="1728017"/>
            <a:chOff x="7201929" y="4225040"/>
            <a:chExt cx="1000292" cy="1008226"/>
          </a:xfrm>
        </p:grpSpPr>
        <p:sp>
          <p:nvSpPr>
            <p:cNvPr id="916" name="Google Shape;916;p40"/>
            <p:cNvSpPr/>
            <p:nvPr/>
          </p:nvSpPr>
          <p:spPr>
            <a:xfrm rot="368925">
              <a:off x="7635481" y="4531414"/>
              <a:ext cx="176697" cy="694386"/>
            </a:xfrm>
            <a:custGeom>
              <a:avLst/>
              <a:gdLst/>
              <a:ahLst/>
              <a:cxnLst/>
              <a:rect l="l" t="t" r="r" b="b"/>
              <a:pathLst>
                <a:path w="1569" h="6166" extrusionOk="0">
                  <a:moveTo>
                    <a:pt x="605" y="0"/>
                  </a:moveTo>
                  <a:cubicBezTo>
                    <a:pt x="552" y="0"/>
                    <a:pt x="499" y="33"/>
                    <a:pt x="491" y="105"/>
                  </a:cubicBezTo>
                  <a:cubicBezTo>
                    <a:pt x="301" y="1238"/>
                    <a:pt x="1" y="4103"/>
                    <a:pt x="1342" y="6117"/>
                  </a:cubicBezTo>
                  <a:cubicBezTo>
                    <a:pt x="1366" y="6147"/>
                    <a:pt x="1403" y="6166"/>
                    <a:pt x="1440" y="6166"/>
                  </a:cubicBezTo>
                  <a:cubicBezTo>
                    <a:pt x="1464" y="6166"/>
                    <a:pt x="1482" y="6160"/>
                    <a:pt x="1501" y="6147"/>
                  </a:cubicBezTo>
                  <a:cubicBezTo>
                    <a:pt x="1556" y="6111"/>
                    <a:pt x="1568" y="6043"/>
                    <a:pt x="1538" y="5988"/>
                  </a:cubicBezTo>
                  <a:cubicBezTo>
                    <a:pt x="240" y="4042"/>
                    <a:pt x="534" y="1250"/>
                    <a:pt x="717" y="142"/>
                  </a:cubicBezTo>
                  <a:cubicBezTo>
                    <a:pt x="741" y="53"/>
                    <a:pt x="673" y="0"/>
                    <a:pt x="6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" name="Google Shape;917;p40"/>
            <p:cNvSpPr/>
            <p:nvPr/>
          </p:nvSpPr>
          <p:spPr>
            <a:xfrm rot="368925">
              <a:off x="7223418" y="4456512"/>
              <a:ext cx="442701" cy="425010"/>
            </a:xfrm>
            <a:custGeom>
              <a:avLst/>
              <a:gdLst/>
              <a:ahLst/>
              <a:cxnLst/>
              <a:rect l="l" t="t" r="r" b="b"/>
              <a:pathLst>
                <a:path w="3931" h="3774" extrusionOk="0">
                  <a:moveTo>
                    <a:pt x="149" y="1"/>
                  </a:moveTo>
                  <a:cubicBezTo>
                    <a:pt x="111" y="1"/>
                    <a:pt x="74" y="2"/>
                    <a:pt x="37" y="4"/>
                  </a:cubicBezTo>
                  <a:cubicBezTo>
                    <a:pt x="0" y="733"/>
                    <a:pt x="472" y="1712"/>
                    <a:pt x="1323" y="2545"/>
                  </a:cubicBezTo>
                  <a:cubicBezTo>
                    <a:pt x="2131" y="3330"/>
                    <a:pt x="3073" y="3773"/>
                    <a:pt x="3784" y="3773"/>
                  </a:cubicBezTo>
                  <a:cubicBezTo>
                    <a:pt x="3822" y="3773"/>
                    <a:pt x="3858" y="3772"/>
                    <a:pt x="3894" y="3769"/>
                  </a:cubicBezTo>
                  <a:cubicBezTo>
                    <a:pt x="3931" y="3041"/>
                    <a:pt x="3459" y="2055"/>
                    <a:pt x="2608" y="1229"/>
                  </a:cubicBezTo>
                  <a:cubicBezTo>
                    <a:pt x="1800" y="438"/>
                    <a:pt x="865" y="1"/>
                    <a:pt x="149" y="1"/>
                  </a:cubicBezTo>
                  <a:close/>
                </a:path>
              </a:pathLst>
            </a:custGeom>
            <a:solidFill>
              <a:srgbClr val="008C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918;p40"/>
            <p:cNvSpPr/>
            <p:nvPr/>
          </p:nvSpPr>
          <p:spPr>
            <a:xfrm rot="368925">
              <a:off x="7241895" y="4471000"/>
              <a:ext cx="397203" cy="384919"/>
            </a:xfrm>
            <a:custGeom>
              <a:avLst/>
              <a:gdLst/>
              <a:ahLst/>
              <a:cxnLst/>
              <a:rect l="l" t="t" r="r" b="b"/>
              <a:pathLst>
                <a:path w="3527" h="3418" extrusionOk="0">
                  <a:moveTo>
                    <a:pt x="129" y="0"/>
                  </a:moveTo>
                  <a:cubicBezTo>
                    <a:pt x="100" y="0"/>
                    <a:pt x="71" y="12"/>
                    <a:pt x="50" y="37"/>
                  </a:cubicBezTo>
                  <a:cubicBezTo>
                    <a:pt x="1" y="80"/>
                    <a:pt x="1" y="153"/>
                    <a:pt x="50" y="196"/>
                  </a:cubicBezTo>
                  <a:lnTo>
                    <a:pt x="3319" y="3385"/>
                  </a:lnTo>
                  <a:cubicBezTo>
                    <a:pt x="3337" y="3404"/>
                    <a:pt x="3368" y="3416"/>
                    <a:pt x="3398" y="3416"/>
                  </a:cubicBezTo>
                  <a:cubicBezTo>
                    <a:pt x="3404" y="3417"/>
                    <a:pt x="3409" y="3418"/>
                    <a:pt x="3414" y="3418"/>
                  </a:cubicBezTo>
                  <a:cubicBezTo>
                    <a:pt x="3439" y="3418"/>
                    <a:pt x="3464" y="3406"/>
                    <a:pt x="3484" y="3385"/>
                  </a:cubicBezTo>
                  <a:cubicBezTo>
                    <a:pt x="3527" y="3343"/>
                    <a:pt x="3527" y="3269"/>
                    <a:pt x="3484" y="3226"/>
                  </a:cubicBezTo>
                  <a:lnTo>
                    <a:pt x="209" y="37"/>
                  </a:lnTo>
                  <a:cubicBezTo>
                    <a:pt x="187" y="12"/>
                    <a:pt x="158" y="0"/>
                    <a:pt x="1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" name="Google Shape;919;p40"/>
            <p:cNvSpPr/>
            <p:nvPr/>
          </p:nvSpPr>
          <p:spPr>
            <a:xfrm rot="368925">
              <a:off x="7718206" y="4513036"/>
              <a:ext cx="458580" cy="499562"/>
            </a:xfrm>
            <a:custGeom>
              <a:avLst/>
              <a:gdLst/>
              <a:ahLst/>
              <a:cxnLst/>
              <a:rect l="l" t="t" r="r" b="b"/>
              <a:pathLst>
                <a:path w="4072" h="4436" extrusionOk="0">
                  <a:moveTo>
                    <a:pt x="3431" y="0"/>
                  </a:moveTo>
                  <a:cubicBezTo>
                    <a:pt x="2934" y="0"/>
                    <a:pt x="2063" y="662"/>
                    <a:pt x="1304" y="1663"/>
                  </a:cubicBezTo>
                  <a:cubicBezTo>
                    <a:pt x="404" y="2844"/>
                    <a:pt x="0" y="4056"/>
                    <a:pt x="404" y="4363"/>
                  </a:cubicBezTo>
                  <a:cubicBezTo>
                    <a:pt x="468" y="4412"/>
                    <a:pt x="549" y="4436"/>
                    <a:pt x="643" y="4436"/>
                  </a:cubicBezTo>
                  <a:cubicBezTo>
                    <a:pt x="1140" y="4436"/>
                    <a:pt x="2010" y="3771"/>
                    <a:pt x="2767" y="2777"/>
                  </a:cubicBezTo>
                  <a:cubicBezTo>
                    <a:pt x="3673" y="1589"/>
                    <a:pt x="4071" y="377"/>
                    <a:pt x="3667" y="71"/>
                  </a:cubicBezTo>
                  <a:cubicBezTo>
                    <a:pt x="3604" y="23"/>
                    <a:pt x="3524" y="0"/>
                    <a:pt x="3431" y="0"/>
                  </a:cubicBezTo>
                  <a:close/>
                </a:path>
              </a:pathLst>
            </a:custGeom>
            <a:solidFill>
              <a:srgbClr val="008C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" name="Google Shape;920;p40"/>
            <p:cNvSpPr/>
            <p:nvPr/>
          </p:nvSpPr>
          <p:spPr>
            <a:xfrm rot="368925">
              <a:off x="7776741" y="4543826"/>
              <a:ext cx="346525" cy="438750"/>
            </a:xfrm>
            <a:custGeom>
              <a:avLst/>
              <a:gdLst/>
              <a:ahLst/>
              <a:cxnLst/>
              <a:rect l="l" t="t" r="r" b="b"/>
              <a:pathLst>
                <a:path w="3077" h="3896" extrusionOk="0">
                  <a:moveTo>
                    <a:pt x="2914" y="0"/>
                  </a:moveTo>
                  <a:cubicBezTo>
                    <a:pt x="2882" y="0"/>
                    <a:pt x="2848" y="15"/>
                    <a:pt x="2823" y="51"/>
                  </a:cubicBezTo>
                  <a:lnTo>
                    <a:pt x="37" y="3712"/>
                  </a:lnTo>
                  <a:cubicBezTo>
                    <a:pt x="1" y="3761"/>
                    <a:pt x="7" y="3834"/>
                    <a:pt x="62" y="3871"/>
                  </a:cubicBezTo>
                  <a:cubicBezTo>
                    <a:pt x="80" y="3890"/>
                    <a:pt x="105" y="3896"/>
                    <a:pt x="129" y="3896"/>
                  </a:cubicBezTo>
                  <a:cubicBezTo>
                    <a:pt x="166" y="3896"/>
                    <a:pt x="203" y="3877"/>
                    <a:pt x="227" y="3853"/>
                  </a:cubicBezTo>
                  <a:lnTo>
                    <a:pt x="3006" y="192"/>
                  </a:lnTo>
                  <a:cubicBezTo>
                    <a:pt x="3077" y="99"/>
                    <a:pt x="2998" y="0"/>
                    <a:pt x="291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" name="Google Shape;921;p40"/>
            <p:cNvSpPr/>
            <p:nvPr/>
          </p:nvSpPr>
          <p:spPr>
            <a:xfrm rot="368925">
              <a:off x="7548076" y="4247748"/>
              <a:ext cx="442813" cy="350009"/>
            </a:xfrm>
            <a:custGeom>
              <a:avLst/>
              <a:gdLst/>
              <a:ahLst/>
              <a:cxnLst/>
              <a:rect l="l" t="t" r="r" b="b"/>
              <a:pathLst>
                <a:path w="3932" h="3108" extrusionOk="0">
                  <a:moveTo>
                    <a:pt x="873" y="0"/>
                  </a:moveTo>
                  <a:cubicBezTo>
                    <a:pt x="660" y="0"/>
                    <a:pt x="478" y="173"/>
                    <a:pt x="478" y="391"/>
                  </a:cubicBezTo>
                  <a:lnTo>
                    <a:pt x="478" y="557"/>
                  </a:lnTo>
                  <a:cubicBezTo>
                    <a:pt x="484" y="716"/>
                    <a:pt x="460" y="875"/>
                    <a:pt x="417" y="1028"/>
                  </a:cubicBezTo>
                  <a:cubicBezTo>
                    <a:pt x="1" y="2454"/>
                    <a:pt x="1133" y="2963"/>
                    <a:pt x="1727" y="3073"/>
                  </a:cubicBezTo>
                  <a:cubicBezTo>
                    <a:pt x="1837" y="3093"/>
                    <a:pt x="1970" y="3108"/>
                    <a:pt x="2114" y="3108"/>
                  </a:cubicBezTo>
                  <a:cubicBezTo>
                    <a:pt x="2739" y="3108"/>
                    <a:pt x="3574" y="2837"/>
                    <a:pt x="3674" y="1628"/>
                  </a:cubicBezTo>
                  <a:cubicBezTo>
                    <a:pt x="3692" y="1469"/>
                    <a:pt x="3729" y="1316"/>
                    <a:pt x="3790" y="1169"/>
                  </a:cubicBezTo>
                  <a:lnTo>
                    <a:pt x="3845" y="1016"/>
                  </a:lnTo>
                  <a:cubicBezTo>
                    <a:pt x="3931" y="771"/>
                    <a:pt x="3766" y="514"/>
                    <a:pt x="3515" y="489"/>
                  </a:cubicBezTo>
                  <a:cubicBezTo>
                    <a:pt x="3473" y="483"/>
                    <a:pt x="3431" y="480"/>
                    <a:pt x="3390" y="480"/>
                  </a:cubicBezTo>
                  <a:cubicBezTo>
                    <a:pt x="3186" y="480"/>
                    <a:pt x="2987" y="553"/>
                    <a:pt x="2829" y="685"/>
                  </a:cubicBezTo>
                  <a:cubicBezTo>
                    <a:pt x="2829" y="685"/>
                    <a:pt x="2670" y="293"/>
                    <a:pt x="2254" y="220"/>
                  </a:cubicBezTo>
                  <a:cubicBezTo>
                    <a:pt x="2207" y="211"/>
                    <a:pt x="2161" y="207"/>
                    <a:pt x="2117" y="207"/>
                  </a:cubicBezTo>
                  <a:cubicBezTo>
                    <a:pt x="1780" y="207"/>
                    <a:pt x="1550" y="446"/>
                    <a:pt x="1550" y="446"/>
                  </a:cubicBezTo>
                  <a:cubicBezTo>
                    <a:pt x="1427" y="220"/>
                    <a:pt x="1213" y="61"/>
                    <a:pt x="968" y="12"/>
                  </a:cubicBezTo>
                  <a:cubicBezTo>
                    <a:pt x="936" y="4"/>
                    <a:pt x="904" y="0"/>
                    <a:pt x="87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" name="Google Shape;922;p40"/>
            <p:cNvSpPr/>
            <p:nvPr/>
          </p:nvSpPr>
          <p:spPr>
            <a:xfrm rot="368925">
              <a:off x="7747356" y="4346612"/>
              <a:ext cx="45385" cy="165995"/>
            </a:xfrm>
            <a:custGeom>
              <a:avLst/>
              <a:gdLst/>
              <a:ahLst/>
              <a:cxnLst/>
              <a:rect l="l" t="t" r="r" b="b"/>
              <a:pathLst>
                <a:path w="403" h="1474" extrusionOk="0">
                  <a:moveTo>
                    <a:pt x="313" y="1"/>
                  </a:moveTo>
                  <a:cubicBezTo>
                    <a:pt x="279" y="1"/>
                    <a:pt x="247" y="21"/>
                    <a:pt x="239" y="65"/>
                  </a:cubicBezTo>
                  <a:lnTo>
                    <a:pt x="6" y="1382"/>
                  </a:lnTo>
                  <a:cubicBezTo>
                    <a:pt x="0" y="1424"/>
                    <a:pt x="25" y="1467"/>
                    <a:pt x="68" y="1473"/>
                  </a:cubicBezTo>
                  <a:lnTo>
                    <a:pt x="80" y="1473"/>
                  </a:lnTo>
                  <a:cubicBezTo>
                    <a:pt x="117" y="1473"/>
                    <a:pt x="153" y="1449"/>
                    <a:pt x="159" y="1412"/>
                  </a:cubicBezTo>
                  <a:lnTo>
                    <a:pt x="392" y="96"/>
                  </a:lnTo>
                  <a:cubicBezTo>
                    <a:pt x="402" y="36"/>
                    <a:pt x="357" y="1"/>
                    <a:pt x="313" y="1"/>
                  </a:cubicBezTo>
                  <a:close/>
                </a:path>
              </a:pathLst>
            </a:custGeom>
            <a:solidFill>
              <a:srgbClr val="FFEC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" name="Google Shape;923;p40"/>
            <p:cNvSpPr/>
            <p:nvPr/>
          </p:nvSpPr>
          <p:spPr>
            <a:xfrm rot="368925">
              <a:off x="7652779" y="4321504"/>
              <a:ext cx="31195" cy="167009"/>
            </a:xfrm>
            <a:custGeom>
              <a:avLst/>
              <a:gdLst/>
              <a:ahLst/>
              <a:cxnLst/>
              <a:rect l="l" t="t" r="r" b="b"/>
              <a:pathLst>
                <a:path w="277" h="1483" extrusionOk="0">
                  <a:moveTo>
                    <a:pt x="83" y="1"/>
                  </a:moveTo>
                  <a:cubicBezTo>
                    <a:pt x="42" y="1"/>
                    <a:pt x="1" y="30"/>
                    <a:pt x="7" y="86"/>
                  </a:cubicBezTo>
                  <a:lnTo>
                    <a:pt x="124" y="1415"/>
                  </a:lnTo>
                  <a:cubicBezTo>
                    <a:pt x="124" y="1451"/>
                    <a:pt x="160" y="1482"/>
                    <a:pt x="197" y="1482"/>
                  </a:cubicBezTo>
                  <a:lnTo>
                    <a:pt x="203" y="1482"/>
                  </a:lnTo>
                  <a:cubicBezTo>
                    <a:pt x="246" y="1476"/>
                    <a:pt x="277" y="1439"/>
                    <a:pt x="277" y="1402"/>
                  </a:cubicBezTo>
                  <a:lnTo>
                    <a:pt x="160" y="68"/>
                  </a:lnTo>
                  <a:cubicBezTo>
                    <a:pt x="155" y="23"/>
                    <a:pt x="119" y="1"/>
                    <a:pt x="83" y="1"/>
                  </a:cubicBezTo>
                  <a:close/>
                </a:path>
              </a:pathLst>
            </a:custGeom>
            <a:solidFill>
              <a:srgbClr val="FFEC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" name="Google Shape;924;p40"/>
            <p:cNvSpPr/>
            <p:nvPr/>
          </p:nvSpPr>
          <p:spPr>
            <a:xfrm rot="368925">
              <a:off x="7815548" y="4384235"/>
              <a:ext cx="99329" cy="152481"/>
            </a:xfrm>
            <a:custGeom>
              <a:avLst/>
              <a:gdLst/>
              <a:ahLst/>
              <a:cxnLst/>
              <a:rect l="l" t="t" r="r" b="b"/>
              <a:pathLst>
                <a:path w="882" h="1354" extrusionOk="0">
                  <a:moveTo>
                    <a:pt x="776" y="0"/>
                  </a:moveTo>
                  <a:cubicBezTo>
                    <a:pt x="751" y="0"/>
                    <a:pt x="726" y="13"/>
                    <a:pt x="711" y="44"/>
                  </a:cubicBezTo>
                  <a:lnTo>
                    <a:pt x="19" y="1237"/>
                  </a:lnTo>
                  <a:cubicBezTo>
                    <a:pt x="1" y="1274"/>
                    <a:pt x="13" y="1317"/>
                    <a:pt x="50" y="1342"/>
                  </a:cubicBezTo>
                  <a:cubicBezTo>
                    <a:pt x="62" y="1348"/>
                    <a:pt x="74" y="1354"/>
                    <a:pt x="86" y="1354"/>
                  </a:cubicBezTo>
                  <a:cubicBezTo>
                    <a:pt x="111" y="1354"/>
                    <a:pt x="142" y="1335"/>
                    <a:pt x="154" y="1311"/>
                  </a:cubicBezTo>
                  <a:lnTo>
                    <a:pt x="839" y="117"/>
                  </a:lnTo>
                  <a:cubicBezTo>
                    <a:pt x="881" y="59"/>
                    <a:pt x="829" y="0"/>
                    <a:pt x="776" y="0"/>
                  </a:cubicBezTo>
                  <a:close/>
                </a:path>
              </a:pathLst>
            </a:custGeom>
            <a:solidFill>
              <a:srgbClr val="FFEC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4" name="Google Shape;834;p38"/>
          <p:cNvSpPr/>
          <p:nvPr/>
        </p:nvSpPr>
        <p:spPr>
          <a:xfrm>
            <a:off x="817351" y="1774450"/>
            <a:ext cx="1017300" cy="7821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5" name="Google Shape;835;p38"/>
          <p:cNvSpPr/>
          <p:nvPr/>
        </p:nvSpPr>
        <p:spPr>
          <a:xfrm>
            <a:off x="4896251" y="1774450"/>
            <a:ext cx="1017300" cy="7821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6" name="Google Shape;836;p38"/>
          <p:cNvSpPr/>
          <p:nvPr/>
        </p:nvSpPr>
        <p:spPr>
          <a:xfrm>
            <a:off x="817351" y="3118675"/>
            <a:ext cx="1017300" cy="7821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7" name="Google Shape;837;p38"/>
          <p:cNvSpPr/>
          <p:nvPr/>
        </p:nvSpPr>
        <p:spPr>
          <a:xfrm>
            <a:off x="4896251" y="3118675"/>
            <a:ext cx="1017300" cy="7821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8" name="Google Shape;838;p38"/>
          <p:cNvSpPr txBox="1">
            <a:spLocks noGrp="1"/>
          </p:cNvSpPr>
          <p:nvPr>
            <p:ph type="title"/>
          </p:nvPr>
        </p:nvSpPr>
        <p:spPr>
          <a:xfrm>
            <a:off x="1987938" y="1634550"/>
            <a:ext cx="23364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Intro</a:t>
            </a:r>
            <a:endParaRPr dirty="0"/>
          </a:p>
        </p:txBody>
      </p:sp>
      <p:sp>
        <p:nvSpPr>
          <p:cNvPr id="839" name="Google Shape;839;p38"/>
          <p:cNvSpPr txBox="1">
            <a:spLocks noGrp="1"/>
          </p:cNvSpPr>
          <p:nvPr>
            <p:ph type="title" idx="2"/>
          </p:nvPr>
        </p:nvSpPr>
        <p:spPr>
          <a:xfrm>
            <a:off x="817350" y="1923150"/>
            <a:ext cx="10173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/>
          </a:p>
        </p:txBody>
      </p:sp>
      <p:sp>
        <p:nvSpPr>
          <p:cNvPr id="840" name="Google Shape;840;p38"/>
          <p:cNvSpPr txBox="1">
            <a:spLocks noGrp="1"/>
          </p:cNvSpPr>
          <p:nvPr>
            <p:ph type="subTitle" idx="1"/>
          </p:nvPr>
        </p:nvSpPr>
        <p:spPr>
          <a:xfrm>
            <a:off x="1987938" y="2144875"/>
            <a:ext cx="23364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Decide on dates, discuss mentee's priorities and credentialing goals</a:t>
            </a:r>
            <a:endParaRPr b="1" dirty="0"/>
          </a:p>
        </p:txBody>
      </p:sp>
      <p:sp>
        <p:nvSpPr>
          <p:cNvPr id="841" name="Google Shape;841;p38"/>
          <p:cNvSpPr txBox="1">
            <a:spLocks noGrp="1"/>
          </p:cNvSpPr>
          <p:nvPr>
            <p:ph type="title" idx="3"/>
          </p:nvPr>
        </p:nvSpPr>
        <p:spPr>
          <a:xfrm>
            <a:off x="5990263" y="1634750"/>
            <a:ext cx="23364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Interim</a:t>
            </a:r>
            <a:endParaRPr dirty="0"/>
          </a:p>
        </p:txBody>
      </p:sp>
      <p:sp>
        <p:nvSpPr>
          <p:cNvPr id="842" name="Google Shape;842;p38"/>
          <p:cNvSpPr txBox="1">
            <a:spLocks noGrp="1"/>
          </p:cNvSpPr>
          <p:nvPr>
            <p:ph type="title" idx="4"/>
          </p:nvPr>
        </p:nvSpPr>
        <p:spPr>
          <a:xfrm>
            <a:off x="4896238" y="1923050"/>
            <a:ext cx="10173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02</a:t>
            </a:r>
            <a:endParaRPr/>
          </a:p>
        </p:txBody>
      </p:sp>
      <p:sp>
        <p:nvSpPr>
          <p:cNvPr id="843" name="Google Shape;843;p38"/>
          <p:cNvSpPr txBox="1">
            <a:spLocks noGrp="1"/>
          </p:cNvSpPr>
          <p:nvPr>
            <p:ph type="subTitle" idx="5"/>
          </p:nvPr>
        </p:nvSpPr>
        <p:spPr>
          <a:xfrm>
            <a:off x="5990263" y="2145075"/>
            <a:ext cx="23364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Reflect on mentee past and future practice, update on mentee goals and progress </a:t>
            </a:r>
            <a:endParaRPr b="1" dirty="0"/>
          </a:p>
        </p:txBody>
      </p:sp>
      <p:sp>
        <p:nvSpPr>
          <p:cNvPr id="844" name="Google Shape;844;p38"/>
          <p:cNvSpPr txBox="1">
            <a:spLocks noGrp="1"/>
          </p:cNvSpPr>
          <p:nvPr>
            <p:ph type="title" idx="6"/>
          </p:nvPr>
        </p:nvSpPr>
        <p:spPr>
          <a:xfrm>
            <a:off x="1987950" y="2991700"/>
            <a:ext cx="23364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Final session</a:t>
            </a:r>
            <a:endParaRPr dirty="0"/>
          </a:p>
        </p:txBody>
      </p:sp>
      <p:sp>
        <p:nvSpPr>
          <p:cNvPr id="845" name="Google Shape;845;p38"/>
          <p:cNvSpPr txBox="1">
            <a:spLocks noGrp="1"/>
          </p:cNvSpPr>
          <p:nvPr>
            <p:ph type="title" idx="7"/>
          </p:nvPr>
        </p:nvSpPr>
        <p:spPr>
          <a:xfrm>
            <a:off x="817350" y="3245876"/>
            <a:ext cx="10173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03</a:t>
            </a:r>
            <a:endParaRPr/>
          </a:p>
        </p:txBody>
      </p:sp>
      <p:sp>
        <p:nvSpPr>
          <p:cNvPr id="846" name="Google Shape;846;p38"/>
          <p:cNvSpPr txBox="1">
            <a:spLocks noGrp="1"/>
          </p:cNvSpPr>
          <p:nvPr>
            <p:ph type="subTitle" idx="8"/>
          </p:nvPr>
        </p:nvSpPr>
        <p:spPr>
          <a:xfrm>
            <a:off x="1985526" y="3639025"/>
            <a:ext cx="23364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Clarify and commit to mentee’s next steps, re</a:t>
            </a:r>
            <a:r>
              <a:rPr lang="en-US" b="1" dirty="0" err="1"/>
              <a:t>fl</a:t>
            </a:r>
            <a:r>
              <a:rPr lang="en" b="1" dirty="0" err="1"/>
              <a:t>ect</a:t>
            </a:r>
            <a:r>
              <a:rPr lang="en" b="1" dirty="0"/>
              <a:t> on process, report on credentialing</a:t>
            </a:r>
            <a:endParaRPr b="1" dirty="0"/>
          </a:p>
        </p:txBody>
      </p:sp>
      <p:sp>
        <p:nvSpPr>
          <p:cNvPr id="847" name="Google Shape;847;p38"/>
          <p:cNvSpPr txBox="1">
            <a:spLocks noGrp="1"/>
          </p:cNvSpPr>
          <p:nvPr>
            <p:ph type="title" idx="9"/>
          </p:nvPr>
        </p:nvSpPr>
        <p:spPr>
          <a:xfrm>
            <a:off x="5990275" y="2992075"/>
            <a:ext cx="23364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Reflect</a:t>
            </a:r>
            <a:endParaRPr dirty="0"/>
          </a:p>
        </p:txBody>
      </p:sp>
      <p:sp>
        <p:nvSpPr>
          <p:cNvPr id="848" name="Google Shape;848;p38"/>
          <p:cNvSpPr txBox="1">
            <a:spLocks noGrp="1"/>
          </p:cNvSpPr>
          <p:nvPr>
            <p:ph type="title" idx="13"/>
          </p:nvPr>
        </p:nvSpPr>
        <p:spPr>
          <a:xfrm>
            <a:off x="4896238" y="3245871"/>
            <a:ext cx="10173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04</a:t>
            </a:r>
            <a:endParaRPr/>
          </a:p>
        </p:txBody>
      </p:sp>
      <p:sp>
        <p:nvSpPr>
          <p:cNvPr id="849" name="Google Shape;849;p38"/>
          <p:cNvSpPr txBox="1">
            <a:spLocks noGrp="1"/>
          </p:cNvSpPr>
          <p:nvPr>
            <p:ph type="subTitle" idx="14"/>
          </p:nvPr>
        </p:nvSpPr>
        <p:spPr>
          <a:xfrm>
            <a:off x="5990263" y="3639025"/>
            <a:ext cx="23364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Meet with our team to participate in an evaluation feedback session</a:t>
            </a:r>
            <a:endParaRPr b="1" dirty="0"/>
          </a:p>
        </p:txBody>
      </p:sp>
      <p:sp>
        <p:nvSpPr>
          <p:cNvPr id="850" name="Google Shape;850;p38"/>
          <p:cNvSpPr txBox="1">
            <a:spLocks noGrp="1"/>
          </p:cNvSpPr>
          <p:nvPr>
            <p:ph type="title" idx="15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Example structure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Google Shape;930;p41"/>
          <p:cNvSpPr txBox="1">
            <a:spLocks noGrp="1"/>
          </p:cNvSpPr>
          <p:nvPr>
            <p:ph type="title"/>
          </p:nvPr>
        </p:nvSpPr>
        <p:spPr>
          <a:xfrm>
            <a:off x="2423477" y="94156"/>
            <a:ext cx="45555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What’s next?</a:t>
            </a:r>
            <a:endParaRPr dirty="0"/>
          </a:p>
        </p:txBody>
      </p:sp>
      <p:sp>
        <p:nvSpPr>
          <p:cNvPr id="932" name="Google Shape;932;p41"/>
          <p:cNvSpPr txBox="1">
            <a:spLocks noGrp="1"/>
          </p:cNvSpPr>
          <p:nvPr>
            <p:ph type="subTitle" idx="1"/>
          </p:nvPr>
        </p:nvSpPr>
        <p:spPr>
          <a:xfrm>
            <a:off x="684260" y="1191269"/>
            <a:ext cx="7275394" cy="291881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sz="1800" b="1" dirty="0"/>
              <a:t>Six structured sessions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sz="1800" b="1" dirty="0"/>
              <a:t>Suggest deciding a clear direction for the relationship post-pilot Three models: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" sz="1600" b="1" dirty="0"/>
              <a:t>End meetings and personal relationship. Ideally mentee retains a professional reference.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" sz="1600" b="1" dirty="0"/>
              <a:t>Continue mentor/mentee relationship and structure of your choosing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" sz="1600" b="1" dirty="0"/>
              <a:t>Transition to an informal relationship (</a:t>
            </a:r>
            <a:r>
              <a:rPr lang="en" sz="1600" b="1" dirty="0" err="1"/>
              <a:t>i</a:t>
            </a:r>
            <a:r>
              <a:rPr lang="en" sz="1600" b="1" dirty="0"/>
              <a:t>. e. friends or colleagues)</a:t>
            </a:r>
          </a:p>
          <a:p>
            <a:pPr marL="457200" lvl="1" indent="0" algn="l"/>
            <a:endParaRPr sz="1600" b="1" dirty="0"/>
          </a:p>
        </p:txBody>
      </p:sp>
      <p:sp>
        <p:nvSpPr>
          <p:cNvPr id="933" name="Google Shape;933;p41"/>
          <p:cNvSpPr/>
          <p:nvPr/>
        </p:nvSpPr>
        <p:spPr>
          <a:xfrm>
            <a:off x="8872851" y="39775"/>
            <a:ext cx="196662" cy="215699"/>
          </a:xfrm>
          <a:custGeom>
            <a:avLst/>
            <a:gdLst/>
            <a:ahLst/>
            <a:cxnLst/>
            <a:rect l="l" t="t" r="r" b="b"/>
            <a:pathLst>
              <a:path w="1084" h="1189" extrusionOk="0">
                <a:moveTo>
                  <a:pt x="542" y="1"/>
                </a:moveTo>
                <a:cubicBezTo>
                  <a:pt x="533" y="1"/>
                  <a:pt x="524" y="7"/>
                  <a:pt x="521" y="19"/>
                </a:cubicBezTo>
                <a:cubicBezTo>
                  <a:pt x="459" y="417"/>
                  <a:pt x="380" y="509"/>
                  <a:pt x="19" y="570"/>
                </a:cubicBezTo>
                <a:cubicBezTo>
                  <a:pt x="0" y="576"/>
                  <a:pt x="0" y="613"/>
                  <a:pt x="19" y="619"/>
                </a:cubicBezTo>
                <a:cubicBezTo>
                  <a:pt x="380" y="680"/>
                  <a:pt x="459" y="772"/>
                  <a:pt x="521" y="1170"/>
                </a:cubicBezTo>
                <a:cubicBezTo>
                  <a:pt x="524" y="1182"/>
                  <a:pt x="533" y="1188"/>
                  <a:pt x="542" y="1188"/>
                </a:cubicBezTo>
                <a:cubicBezTo>
                  <a:pt x="551" y="1188"/>
                  <a:pt x="560" y="1182"/>
                  <a:pt x="564" y="1170"/>
                </a:cubicBezTo>
                <a:cubicBezTo>
                  <a:pt x="625" y="772"/>
                  <a:pt x="704" y="680"/>
                  <a:pt x="1066" y="619"/>
                </a:cubicBezTo>
                <a:cubicBezTo>
                  <a:pt x="1084" y="613"/>
                  <a:pt x="1084" y="576"/>
                  <a:pt x="1066" y="570"/>
                </a:cubicBezTo>
                <a:cubicBezTo>
                  <a:pt x="704" y="509"/>
                  <a:pt x="625" y="417"/>
                  <a:pt x="564" y="19"/>
                </a:cubicBezTo>
                <a:cubicBezTo>
                  <a:pt x="560" y="7"/>
                  <a:pt x="551" y="1"/>
                  <a:pt x="542" y="1"/>
                </a:cubicBezTo>
                <a:close/>
              </a:path>
            </a:pathLst>
          </a:custGeom>
          <a:solidFill>
            <a:srgbClr val="FFEC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4" name="Google Shape;934;p41"/>
          <p:cNvSpPr/>
          <p:nvPr/>
        </p:nvSpPr>
        <p:spPr>
          <a:xfrm>
            <a:off x="8665774" y="60164"/>
            <a:ext cx="79950" cy="67985"/>
          </a:xfrm>
          <a:custGeom>
            <a:avLst/>
            <a:gdLst/>
            <a:ahLst/>
            <a:cxnLst/>
            <a:rect l="l" t="t" r="r" b="b"/>
            <a:pathLst>
              <a:path w="521" h="443" extrusionOk="0">
                <a:moveTo>
                  <a:pt x="300" y="0"/>
                </a:moveTo>
                <a:cubicBezTo>
                  <a:pt x="104" y="0"/>
                  <a:pt x="0" y="239"/>
                  <a:pt x="141" y="380"/>
                </a:cubicBezTo>
                <a:cubicBezTo>
                  <a:pt x="186" y="423"/>
                  <a:pt x="241" y="442"/>
                  <a:pt x="295" y="442"/>
                </a:cubicBezTo>
                <a:cubicBezTo>
                  <a:pt x="410" y="442"/>
                  <a:pt x="521" y="354"/>
                  <a:pt x="521" y="221"/>
                </a:cubicBezTo>
                <a:cubicBezTo>
                  <a:pt x="521" y="98"/>
                  <a:pt x="423" y="0"/>
                  <a:pt x="300" y="0"/>
                </a:cubicBezTo>
                <a:close/>
              </a:path>
            </a:pathLst>
          </a:custGeom>
          <a:solidFill>
            <a:srgbClr val="FFEC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5" name="Google Shape;935;p41"/>
          <p:cNvSpPr/>
          <p:nvPr/>
        </p:nvSpPr>
        <p:spPr>
          <a:xfrm>
            <a:off x="313362" y="5003314"/>
            <a:ext cx="79950" cy="67985"/>
          </a:xfrm>
          <a:custGeom>
            <a:avLst/>
            <a:gdLst/>
            <a:ahLst/>
            <a:cxnLst/>
            <a:rect l="l" t="t" r="r" b="b"/>
            <a:pathLst>
              <a:path w="521" h="443" extrusionOk="0">
                <a:moveTo>
                  <a:pt x="300" y="0"/>
                </a:moveTo>
                <a:cubicBezTo>
                  <a:pt x="104" y="0"/>
                  <a:pt x="0" y="239"/>
                  <a:pt x="141" y="380"/>
                </a:cubicBezTo>
                <a:cubicBezTo>
                  <a:pt x="186" y="423"/>
                  <a:pt x="241" y="442"/>
                  <a:pt x="295" y="442"/>
                </a:cubicBezTo>
                <a:cubicBezTo>
                  <a:pt x="410" y="442"/>
                  <a:pt x="521" y="354"/>
                  <a:pt x="521" y="221"/>
                </a:cubicBezTo>
                <a:cubicBezTo>
                  <a:pt x="521" y="98"/>
                  <a:pt x="423" y="0"/>
                  <a:pt x="300" y="0"/>
                </a:cubicBezTo>
                <a:close/>
              </a:path>
            </a:pathLst>
          </a:custGeom>
          <a:solidFill>
            <a:srgbClr val="FFEC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36" name="Google Shape;936;p41"/>
          <p:cNvGrpSpPr/>
          <p:nvPr/>
        </p:nvGrpSpPr>
        <p:grpSpPr>
          <a:xfrm>
            <a:off x="6994158" y="3610860"/>
            <a:ext cx="1328614" cy="1274734"/>
            <a:chOff x="7100283" y="3494535"/>
            <a:chExt cx="1328614" cy="1274734"/>
          </a:xfrm>
        </p:grpSpPr>
        <p:sp>
          <p:nvSpPr>
            <p:cNvPr id="937" name="Google Shape;937;p41"/>
            <p:cNvSpPr/>
            <p:nvPr/>
          </p:nvSpPr>
          <p:spPr>
            <a:xfrm rot="-8854882">
              <a:off x="7728946" y="3485897"/>
              <a:ext cx="226269" cy="889214"/>
            </a:xfrm>
            <a:custGeom>
              <a:avLst/>
              <a:gdLst/>
              <a:ahLst/>
              <a:cxnLst/>
              <a:rect l="l" t="t" r="r" b="b"/>
              <a:pathLst>
                <a:path w="1569" h="6166" extrusionOk="0">
                  <a:moveTo>
                    <a:pt x="605" y="0"/>
                  </a:moveTo>
                  <a:cubicBezTo>
                    <a:pt x="552" y="0"/>
                    <a:pt x="499" y="33"/>
                    <a:pt x="491" y="105"/>
                  </a:cubicBezTo>
                  <a:cubicBezTo>
                    <a:pt x="301" y="1238"/>
                    <a:pt x="1" y="4103"/>
                    <a:pt x="1342" y="6117"/>
                  </a:cubicBezTo>
                  <a:cubicBezTo>
                    <a:pt x="1366" y="6147"/>
                    <a:pt x="1403" y="6166"/>
                    <a:pt x="1440" y="6166"/>
                  </a:cubicBezTo>
                  <a:cubicBezTo>
                    <a:pt x="1464" y="6166"/>
                    <a:pt x="1482" y="6160"/>
                    <a:pt x="1501" y="6147"/>
                  </a:cubicBezTo>
                  <a:cubicBezTo>
                    <a:pt x="1556" y="6111"/>
                    <a:pt x="1568" y="6043"/>
                    <a:pt x="1538" y="5988"/>
                  </a:cubicBezTo>
                  <a:cubicBezTo>
                    <a:pt x="240" y="4042"/>
                    <a:pt x="534" y="1250"/>
                    <a:pt x="717" y="142"/>
                  </a:cubicBezTo>
                  <a:cubicBezTo>
                    <a:pt x="741" y="53"/>
                    <a:pt x="673" y="0"/>
                    <a:pt x="6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8" name="Google Shape;938;p41"/>
            <p:cNvSpPr/>
            <p:nvPr/>
          </p:nvSpPr>
          <p:spPr>
            <a:xfrm rot="-8854882">
              <a:off x="7760283" y="4057217"/>
              <a:ext cx="566899" cy="544258"/>
            </a:xfrm>
            <a:custGeom>
              <a:avLst/>
              <a:gdLst/>
              <a:ahLst/>
              <a:cxnLst/>
              <a:rect l="l" t="t" r="r" b="b"/>
              <a:pathLst>
                <a:path w="3931" h="3774" extrusionOk="0">
                  <a:moveTo>
                    <a:pt x="149" y="1"/>
                  </a:moveTo>
                  <a:cubicBezTo>
                    <a:pt x="111" y="1"/>
                    <a:pt x="74" y="2"/>
                    <a:pt x="37" y="4"/>
                  </a:cubicBezTo>
                  <a:cubicBezTo>
                    <a:pt x="0" y="733"/>
                    <a:pt x="472" y="1712"/>
                    <a:pt x="1323" y="2545"/>
                  </a:cubicBezTo>
                  <a:cubicBezTo>
                    <a:pt x="2131" y="3330"/>
                    <a:pt x="3073" y="3773"/>
                    <a:pt x="3784" y="3773"/>
                  </a:cubicBezTo>
                  <a:cubicBezTo>
                    <a:pt x="3822" y="3773"/>
                    <a:pt x="3858" y="3772"/>
                    <a:pt x="3894" y="3769"/>
                  </a:cubicBezTo>
                  <a:cubicBezTo>
                    <a:pt x="3931" y="3041"/>
                    <a:pt x="3459" y="2055"/>
                    <a:pt x="2608" y="1229"/>
                  </a:cubicBezTo>
                  <a:cubicBezTo>
                    <a:pt x="1800" y="438"/>
                    <a:pt x="865" y="1"/>
                    <a:pt x="149" y="1"/>
                  </a:cubicBezTo>
                  <a:close/>
                </a:path>
              </a:pathLst>
            </a:custGeom>
            <a:solidFill>
              <a:srgbClr val="008C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9" name="Google Shape;939;p41"/>
            <p:cNvSpPr/>
            <p:nvPr/>
          </p:nvSpPr>
          <p:spPr>
            <a:xfrm rot="-8854882">
              <a:off x="7791170" y="4091689"/>
              <a:ext cx="508637" cy="492918"/>
            </a:xfrm>
            <a:custGeom>
              <a:avLst/>
              <a:gdLst/>
              <a:ahLst/>
              <a:cxnLst/>
              <a:rect l="l" t="t" r="r" b="b"/>
              <a:pathLst>
                <a:path w="3527" h="3418" extrusionOk="0">
                  <a:moveTo>
                    <a:pt x="129" y="0"/>
                  </a:moveTo>
                  <a:cubicBezTo>
                    <a:pt x="100" y="0"/>
                    <a:pt x="71" y="12"/>
                    <a:pt x="50" y="37"/>
                  </a:cubicBezTo>
                  <a:cubicBezTo>
                    <a:pt x="1" y="80"/>
                    <a:pt x="1" y="153"/>
                    <a:pt x="50" y="196"/>
                  </a:cubicBezTo>
                  <a:lnTo>
                    <a:pt x="3319" y="3385"/>
                  </a:lnTo>
                  <a:cubicBezTo>
                    <a:pt x="3337" y="3404"/>
                    <a:pt x="3368" y="3416"/>
                    <a:pt x="3398" y="3416"/>
                  </a:cubicBezTo>
                  <a:cubicBezTo>
                    <a:pt x="3404" y="3417"/>
                    <a:pt x="3409" y="3418"/>
                    <a:pt x="3414" y="3418"/>
                  </a:cubicBezTo>
                  <a:cubicBezTo>
                    <a:pt x="3439" y="3418"/>
                    <a:pt x="3464" y="3406"/>
                    <a:pt x="3484" y="3385"/>
                  </a:cubicBezTo>
                  <a:cubicBezTo>
                    <a:pt x="3527" y="3343"/>
                    <a:pt x="3527" y="3269"/>
                    <a:pt x="3484" y="3226"/>
                  </a:cubicBezTo>
                  <a:lnTo>
                    <a:pt x="209" y="37"/>
                  </a:lnTo>
                  <a:cubicBezTo>
                    <a:pt x="187" y="12"/>
                    <a:pt x="158" y="0"/>
                    <a:pt x="129" y="0"/>
                  </a:cubicBezTo>
                  <a:close/>
                </a:path>
              </a:pathLst>
            </a:custGeom>
            <a:solidFill>
              <a:srgbClr val="003B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0" name="Google Shape;940;p41"/>
            <p:cNvSpPr/>
            <p:nvPr/>
          </p:nvSpPr>
          <p:spPr>
            <a:xfrm rot="-8854882">
              <a:off x="7226003" y="3616837"/>
              <a:ext cx="587233" cy="639727"/>
            </a:xfrm>
            <a:custGeom>
              <a:avLst/>
              <a:gdLst/>
              <a:ahLst/>
              <a:cxnLst/>
              <a:rect l="l" t="t" r="r" b="b"/>
              <a:pathLst>
                <a:path w="4072" h="4436" extrusionOk="0">
                  <a:moveTo>
                    <a:pt x="3431" y="0"/>
                  </a:moveTo>
                  <a:cubicBezTo>
                    <a:pt x="2934" y="0"/>
                    <a:pt x="2063" y="662"/>
                    <a:pt x="1304" y="1663"/>
                  </a:cubicBezTo>
                  <a:cubicBezTo>
                    <a:pt x="404" y="2844"/>
                    <a:pt x="0" y="4056"/>
                    <a:pt x="404" y="4363"/>
                  </a:cubicBezTo>
                  <a:cubicBezTo>
                    <a:pt x="468" y="4412"/>
                    <a:pt x="549" y="4436"/>
                    <a:pt x="643" y="4436"/>
                  </a:cubicBezTo>
                  <a:cubicBezTo>
                    <a:pt x="1140" y="4436"/>
                    <a:pt x="2010" y="3771"/>
                    <a:pt x="2767" y="2777"/>
                  </a:cubicBezTo>
                  <a:cubicBezTo>
                    <a:pt x="3673" y="1589"/>
                    <a:pt x="4071" y="377"/>
                    <a:pt x="3667" y="71"/>
                  </a:cubicBezTo>
                  <a:cubicBezTo>
                    <a:pt x="3604" y="23"/>
                    <a:pt x="3524" y="0"/>
                    <a:pt x="3431" y="0"/>
                  </a:cubicBezTo>
                  <a:close/>
                </a:path>
              </a:pathLst>
            </a:custGeom>
            <a:solidFill>
              <a:srgbClr val="008C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1" name="Google Shape;941;p41"/>
            <p:cNvSpPr/>
            <p:nvPr/>
          </p:nvSpPr>
          <p:spPr>
            <a:xfrm rot="-8854882">
              <a:off x="7295086" y="3653912"/>
              <a:ext cx="443742" cy="561852"/>
            </a:xfrm>
            <a:custGeom>
              <a:avLst/>
              <a:gdLst/>
              <a:ahLst/>
              <a:cxnLst/>
              <a:rect l="l" t="t" r="r" b="b"/>
              <a:pathLst>
                <a:path w="3077" h="3896" extrusionOk="0">
                  <a:moveTo>
                    <a:pt x="2914" y="0"/>
                  </a:moveTo>
                  <a:cubicBezTo>
                    <a:pt x="2882" y="0"/>
                    <a:pt x="2848" y="15"/>
                    <a:pt x="2823" y="51"/>
                  </a:cubicBezTo>
                  <a:lnTo>
                    <a:pt x="37" y="3712"/>
                  </a:lnTo>
                  <a:cubicBezTo>
                    <a:pt x="1" y="3761"/>
                    <a:pt x="7" y="3834"/>
                    <a:pt x="62" y="3871"/>
                  </a:cubicBezTo>
                  <a:cubicBezTo>
                    <a:pt x="80" y="3890"/>
                    <a:pt x="105" y="3896"/>
                    <a:pt x="129" y="3896"/>
                  </a:cubicBezTo>
                  <a:cubicBezTo>
                    <a:pt x="166" y="3896"/>
                    <a:pt x="203" y="3877"/>
                    <a:pt x="227" y="3853"/>
                  </a:cubicBezTo>
                  <a:lnTo>
                    <a:pt x="3006" y="192"/>
                  </a:lnTo>
                  <a:cubicBezTo>
                    <a:pt x="3077" y="99"/>
                    <a:pt x="2998" y="0"/>
                    <a:pt x="2914" y="0"/>
                  </a:cubicBezTo>
                  <a:close/>
                </a:path>
              </a:pathLst>
            </a:custGeom>
            <a:solidFill>
              <a:srgbClr val="003B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2" name="Google Shape;942;p41"/>
            <p:cNvSpPr/>
            <p:nvPr/>
          </p:nvSpPr>
          <p:spPr>
            <a:xfrm rot="-8854882">
              <a:off x="7247766" y="4203987"/>
              <a:ext cx="567044" cy="448212"/>
            </a:xfrm>
            <a:custGeom>
              <a:avLst/>
              <a:gdLst/>
              <a:ahLst/>
              <a:cxnLst/>
              <a:rect l="l" t="t" r="r" b="b"/>
              <a:pathLst>
                <a:path w="3932" h="3108" extrusionOk="0">
                  <a:moveTo>
                    <a:pt x="873" y="0"/>
                  </a:moveTo>
                  <a:cubicBezTo>
                    <a:pt x="660" y="0"/>
                    <a:pt x="478" y="173"/>
                    <a:pt x="478" y="391"/>
                  </a:cubicBezTo>
                  <a:lnTo>
                    <a:pt x="478" y="557"/>
                  </a:lnTo>
                  <a:cubicBezTo>
                    <a:pt x="484" y="716"/>
                    <a:pt x="460" y="875"/>
                    <a:pt x="417" y="1028"/>
                  </a:cubicBezTo>
                  <a:cubicBezTo>
                    <a:pt x="1" y="2454"/>
                    <a:pt x="1133" y="2963"/>
                    <a:pt x="1727" y="3073"/>
                  </a:cubicBezTo>
                  <a:cubicBezTo>
                    <a:pt x="1837" y="3093"/>
                    <a:pt x="1970" y="3108"/>
                    <a:pt x="2114" y="3108"/>
                  </a:cubicBezTo>
                  <a:cubicBezTo>
                    <a:pt x="2739" y="3108"/>
                    <a:pt x="3574" y="2837"/>
                    <a:pt x="3674" y="1628"/>
                  </a:cubicBezTo>
                  <a:cubicBezTo>
                    <a:pt x="3692" y="1469"/>
                    <a:pt x="3729" y="1316"/>
                    <a:pt x="3790" y="1169"/>
                  </a:cubicBezTo>
                  <a:lnTo>
                    <a:pt x="3845" y="1016"/>
                  </a:lnTo>
                  <a:cubicBezTo>
                    <a:pt x="3931" y="771"/>
                    <a:pt x="3766" y="514"/>
                    <a:pt x="3515" y="489"/>
                  </a:cubicBezTo>
                  <a:cubicBezTo>
                    <a:pt x="3473" y="483"/>
                    <a:pt x="3431" y="480"/>
                    <a:pt x="3390" y="480"/>
                  </a:cubicBezTo>
                  <a:cubicBezTo>
                    <a:pt x="3186" y="480"/>
                    <a:pt x="2987" y="553"/>
                    <a:pt x="2829" y="685"/>
                  </a:cubicBezTo>
                  <a:cubicBezTo>
                    <a:pt x="2829" y="685"/>
                    <a:pt x="2670" y="293"/>
                    <a:pt x="2254" y="220"/>
                  </a:cubicBezTo>
                  <a:cubicBezTo>
                    <a:pt x="2207" y="211"/>
                    <a:pt x="2161" y="207"/>
                    <a:pt x="2117" y="207"/>
                  </a:cubicBezTo>
                  <a:cubicBezTo>
                    <a:pt x="1780" y="207"/>
                    <a:pt x="1550" y="446"/>
                    <a:pt x="1550" y="446"/>
                  </a:cubicBezTo>
                  <a:cubicBezTo>
                    <a:pt x="1427" y="220"/>
                    <a:pt x="1213" y="61"/>
                    <a:pt x="968" y="12"/>
                  </a:cubicBezTo>
                  <a:cubicBezTo>
                    <a:pt x="936" y="4"/>
                    <a:pt x="904" y="0"/>
                    <a:pt x="87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3" name="Google Shape;943;p41"/>
            <p:cNvSpPr/>
            <p:nvPr/>
          </p:nvSpPr>
          <p:spPr>
            <a:xfrm rot="-8854882">
              <a:off x="7505465" y="4313612"/>
              <a:ext cx="58118" cy="212569"/>
            </a:xfrm>
            <a:custGeom>
              <a:avLst/>
              <a:gdLst/>
              <a:ahLst/>
              <a:cxnLst/>
              <a:rect l="l" t="t" r="r" b="b"/>
              <a:pathLst>
                <a:path w="403" h="1474" extrusionOk="0">
                  <a:moveTo>
                    <a:pt x="313" y="1"/>
                  </a:moveTo>
                  <a:cubicBezTo>
                    <a:pt x="279" y="1"/>
                    <a:pt x="247" y="21"/>
                    <a:pt x="239" y="65"/>
                  </a:cubicBezTo>
                  <a:lnTo>
                    <a:pt x="6" y="1382"/>
                  </a:lnTo>
                  <a:cubicBezTo>
                    <a:pt x="0" y="1424"/>
                    <a:pt x="25" y="1467"/>
                    <a:pt x="68" y="1473"/>
                  </a:cubicBezTo>
                  <a:lnTo>
                    <a:pt x="80" y="1473"/>
                  </a:lnTo>
                  <a:cubicBezTo>
                    <a:pt x="117" y="1473"/>
                    <a:pt x="153" y="1449"/>
                    <a:pt x="159" y="1412"/>
                  </a:cubicBezTo>
                  <a:lnTo>
                    <a:pt x="392" y="96"/>
                  </a:lnTo>
                  <a:cubicBezTo>
                    <a:pt x="402" y="36"/>
                    <a:pt x="357" y="1"/>
                    <a:pt x="313" y="1"/>
                  </a:cubicBezTo>
                  <a:close/>
                </a:path>
              </a:pathLst>
            </a:custGeom>
            <a:solidFill>
              <a:srgbClr val="FFEC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4" name="Google Shape;944;p41"/>
            <p:cNvSpPr/>
            <p:nvPr/>
          </p:nvSpPr>
          <p:spPr>
            <a:xfrm rot="-8854882">
              <a:off x="7617356" y="4398839"/>
              <a:ext cx="39947" cy="213867"/>
            </a:xfrm>
            <a:custGeom>
              <a:avLst/>
              <a:gdLst/>
              <a:ahLst/>
              <a:cxnLst/>
              <a:rect l="l" t="t" r="r" b="b"/>
              <a:pathLst>
                <a:path w="277" h="1483" extrusionOk="0">
                  <a:moveTo>
                    <a:pt x="83" y="1"/>
                  </a:moveTo>
                  <a:cubicBezTo>
                    <a:pt x="42" y="1"/>
                    <a:pt x="1" y="30"/>
                    <a:pt x="7" y="86"/>
                  </a:cubicBezTo>
                  <a:lnTo>
                    <a:pt x="124" y="1415"/>
                  </a:lnTo>
                  <a:cubicBezTo>
                    <a:pt x="124" y="1451"/>
                    <a:pt x="160" y="1482"/>
                    <a:pt x="197" y="1482"/>
                  </a:cubicBezTo>
                  <a:lnTo>
                    <a:pt x="203" y="1482"/>
                  </a:lnTo>
                  <a:cubicBezTo>
                    <a:pt x="246" y="1476"/>
                    <a:pt x="277" y="1439"/>
                    <a:pt x="277" y="1402"/>
                  </a:cubicBezTo>
                  <a:lnTo>
                    <a:pt x="160" y="68"/>
                  </a:lnTo>
                  <a:cubicBezTo>
                    <a:pt x="155" y="23"/>
                    <a:pt x="119" y="1"/>
                    <a:pt x="83" y="1"/>
                  </a:cubicBezTo>
                  <a:close/>
                </a:path>
              </a:pathLst>
            </a:custGeom>
            <a:solidFill>
              <a:srgbClr val="FFEC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5" name="Google Shape;945;p41"/>
            <p:cNvSpPr/>
            <p:nvPr/>
          </p:nvSpPr>
          <p:spPr>
            <a:xfrm rot="-8854882">
              <a:off x="7379146" y="4232885"/>
              <a:ext cx="127195" cy="195264"/>
            </a:xfrm>
            <a:custGeom>
              <a:avLst/>
              <a:gdLst/>
              <a:ahLst/>
              <a:cxnLst/>
              <a:rect l="l" t="t" r="r" b="b"/>
              <a:pathLst>
                <a:path w="882" h="1354" extrusionOk="0">
                  <a:moveTo>
                    <a:pt x="776" y="0"/>
                  </a:moveTo>
                  <a:cubicBezTo>
                    <a:pt x="751" y="0"/>
                    <a:pt x="726" y="13"/>
                    <a:pt x="711" y="44"/>
                  </a:cubicBezTo>
                  <a:lnTo>
                    <a:pt x="19" y="1237"/>
                  </a:lnTo>
                  <a:cubicBezTo>
                    <a:pt x="1" y="1274"/>
                    <a:pt x="13" y="1317"/>
                    <a:pt x="50" y="1342"/>
                  </a:cubicBezTo>
                  <a:cubicBezTo>
                    <a:pt x="62" y="1348"/>
                    <a:pt x="74" y="1354"/>
                    <a:pt x="86" y="1354"/>
                  </a:cubicBezTo>
                  <a:cubicBezTo>
                    <a:pt x="111" y="1354"/>
                    <a:pt x="142" y="1335"/>
                    <a:pt x="154" y="1311"/>
                  </a:cubicBezTo>
                  <a:lnTo>
                    <a:pt x="839" y="117"/>
                  </a:lnTo>
                  <a:cubicBezTo>
                    <a:pt x="881" y="59"/>
                    <a:pt x="829" y="0"/>
                    <a:pt x="776" y="0"/>
                  </a:cubicBezTo>
                  <a:close/>
                </a:path>
              </a:pathLst>
            </a:custGeom>
            <a:solidFill>
              <a:srgbClr val="FFEC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87" name="Google Shape;987;p41"/>
          <p:cNvGrpSpPr/>
          <p:nvPr/>
        </p:nvGrpSpPr>
        <p:grpSpPr>
          <a:xfrm rot="10800000">
            <a:off x="7586534" y="596506"/>
            <a:ext cx="1071865" cy="1037947"/>
            <a:chOff x="-557467" y="-540925"/>
            <a:chExt cx="1188189" cy="1150589"/>
          </a:xfrm>
        </p:grpSpPr>
        <p:sp>
          <p:nvSpPr>
            <p:cNvPr id="988" name="Google Shape;988;p41"/>
            <p:cNvSpPr/>
            <p:nvPr/>
          </p:nvSpPr>
          <p:spPr>
            <a:xfrm>
              <a:off x="-557467" y="-540925"/>
              <a:ext cx="1188189" cy="1150589"/>
            </a:xfrm>
            <a:custGeom>
              <a:avLst/>
              <a:gdLst/>
              <a:ahLst/>
              <a:cxnLst/>
              <a:rect l="l" t="t" r="r" b="b"/>
              <a:pathLst>
                <a:path w="10776" h="10435" extrusionOk="0">
                  <a:moveTo>
                    <a:pt x="5394" y="1"/>
                  </a:moveTo>
                  <a:cubicBezTo>
                    <a:pt x="4493" y="1"/>
                    <a:pt x="3593" y="426"/>
                    <a:pt x="3037" y="1276"/>
                  </a:cubicBezTo>
                  <a:cubicBezTo>
                    <a:pt x="2946" y="1260"/>
                    <a:pt x="2856" y="1252"/>
                    <a:pt x="2767" y="1252"/>
                  </a:cubicBezTo>
                  <a:cubicBezTo>
                    <a:pt x="1864" y="1252"/>
                    <a:pt x="1137" y="2072"/>
                    <a:pt x="1305" y="3003"/>
                  </a:cubicBezTo>
                  <a:cubicBezTo>
                    <a:pt x="331" y="3352"/>
                    <a:pt x="1" y="4570"/>
                    <a:pt x="668" y="5360"/>
                  </a:cubicBezTo>
                  <a:cubicBezTo>
                    <a:pt x="1" y="6155"/>
                    <a:pt x="325" y="7374"/>
                    <a:pt x="1299" y="7723"/>
                  </a:cubicBezTo>
                  <a:cubicBezTo>
                    <a:pt x="1225" y="8206"/>
                    <a:pt x="1378" y="8696"/>
                    <a:pt x="1715" y="9045"/>
                  </a:cubicBezTo>
                  <a:cubicBezTo>
                    <a:pt x="2000" y="9325"/>
                    <a:pt x="2380" y="9471"/>
                    <a:pt x="2787" y="9471"/>
                  </a:cubicBezTo>
                  <a:cubicBezTo>
                    <a:pt x="2877" y="9471"/>
                    <a:pt x="2969" y="9464"/>
                    <a:pt x="3062" y="9449"/>
                  </a:cubicBezTo>
                  <a:cubicBezTo>
                    <a:pt x="3233" y="9908"/>
                    <a:pt x="3613" y="10251"/>
                    <a:pt x="4084" y="10386"/>
                  </a:cubicBezTo>
                  <a:cubicBezTo>
                    <a:pt x="4206" y="10416"/>
                    <a:pt x="4323" y="10435"/>
                    <a:pt x="4445" y="10435"/>
                  </a:cubicBezTo>
                  <a:cubicBezTo>
                    <a:pt x="4806" y="10429"/>
                    <a:pt x="5155" y="10306"/>
                    <a:pt x="5431" y="10080"/>
                  </a:cubicBezTo>
                  <a:cubicBezTo>
                    <a:pt x="5715" y="10312"/>
                    <a:pt x="6049" y="10420"/>
                    <a:pt x="6378" y="10420"/>
                  </a:cubicBezTo>
                  <a:cubicBezTo>
                    <a:pt x="6979" y="10420"/>
                    <a:pt x="7560" y="10059"/>
                    <a:pt x="7782" y="9431"/>
                  </a:cubicBezTo>
                  <a:cubicBezTo>
                    <a:pt x="7864" y="9444"/>
                    <a:pt x="7946" y="9450"/>
                    <a:pt x="8026" y="9450"/>
                  </a:cubicBezTo>
                  <a:cubicBezTo>
                    <a:pt x="8939" y="9450"/>
                    <a:pt x="9664" y="8620"/>
                    <a:pt x="9490" y="7686"/>
                  </a:cubicBezTo>
                  <a:cubicBezTo>
                    <a:pt x="10463" y="7325"/>
                    <a:pt x="10775" y="6113"/>
                    <a:pt x="10102" y="5329"/>
                  </a:cubicBezTo>
                  <a:cubicBezTo>
                    <a:pt x="10763" y="4527"/>
                    <a:pt x="10426" y="3321"/>
                    <a:pt x="9453" y="2978"/>
                  </a:cubicBezTo>
                  <a:cubicBezTo>
                    <a:pt x="9605" y="2057"/>
                    <a:pt x="8890" y="1244"/>
                    <a:pt x="7996" y="1244"/>
                  </a:cubicBezTo>
                  <a:cubicBezTo>
                    <a:pt x="7915" y="1244"/>
                    <a:pt x="7834" y="1251"/>
                    <a:pt x="7751" y="1264"/>
                  </a:cubicBezTo>
                  <a:cubicBezTo>
                    <a:pt x="7189" y="422"/>
                    <a:pt x="6291" y="1"/>
                    <a:pt x="5394" y="1"/>
                  </a:cubicBezTo>
                  <a:close/>
                </a:path>
              </a:pathLst>
            </a:custGeom>
            <a:solidFill>
              <a:srgbClr val="FFE3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" name="Google Shape;989;p41"/>
            <p:cNvSpPr/>
            <p:nvPr/>
          </p:nvSpPr>
          <p:spPr>
            <a:xfrm>
              <a:off x="-439555" y="-414554"/>
              <a:ext cx="946181" cy="928515"/>
            </a:xfrm>
            <a:custGeom>
              <a:avLst/>
              <a:gdLst/>
              <a:ahLst/>
              <a:cxnLst/>
              <a:rect l="l" t="t" r="r" b="b"/>
              <a:pathLst>
                <a:path w="9319" h="9145" extrusionOk="0">
                  <a:moveTo>
                    <a:pt x="3694" y="0"/>
                  </a:moveTo>
                  <a:cubicBezTo>
                    <a:pt x="3611" y="0"/>
                    <a:pt x="3529" y="11"/>
                    <a:pt x="3447" y="33"/>
                  </a:cubicBezTo>
                  <a:cubicBezTo>
                    <a:pt x="2994" y="150"/>
                    <a:pt x="2713" y="578"/>
                    <a:pt x="2664" y="1099"/>
                  </a:cubicBezTo>
                  <a:cubicBezTo>
                    <a:pt x="2467" y="1008"/>
                    <a:pt x="2264" y="962"/>
                    <a:pt x="2070" y="962"/>
                  </a:cubicBezTo>
                  <a:cubicBezTo>
                    <a:pt x="1791" y="962"/>
                    <a:pt x="1530" y="1057"/>
                    <a:pt x="1335" y="1252"/>
                  </a:cubicBezTo>
                  <a:cubicBezTo>
                    <a:pt x="1005" y="1582"/>
                    <a:pt x="974" y="2090"/>
                    <a:pt x="1194" y="2562"/>
                  </a:cubicBezTo>
                  <a:cubicBezTo>
                    <a:pt x="668" y="2617"/>
                    <a:pt x="239" y="2911"/>
                    <a:pt x="117" y="3358"/>
                  </a:cubicBezTo>
                  <a:cubicBezTo>
                    <a:pt x="1" y="3805"/>
                    <a:pt x="227" y="4270"/>
                    <a:pt x="649" y="4570"/>
                  </a:cubicBezTo>
                  <a:cubicBezTo>
                    <a:pt x="227" y="4876"/>
                    <a:pt x="1" y="5347"/>
                    <a:pt x="117" y="5794"/>
                  </a:cubicBezTo>
                  <a:cubicBezTo>
                    <a:pt x="239" y="6241"/>
                    <a:pt x="668" y="6529"/>
                    <a:pt x="1188" y="6578"/>
                  </a:cubicBezTo>
                  <a:cubicBezTo>
                    <a:pt x="968" y="7055"/>
                    <a:pt x="1011" y="7576"/>
                    <a:pt x="1341" y="7900"/>
                  </a:cubicBezTo>
                  <a:cubicBezTo>
                    <a:pt x="1528" y="8086"/>
                    <a:pt x="1787" y="8178"/>
                    <a:pt x="2064" y="8178"/>
                  </a:cubicBezTo>
                  <a:cubicBezTo>
                    <a:pt x="2269" y="8178"/>
                    <a:pt x="2485" y="8128"/>
                    <a:pt x="2688" y="8029"/>
                  </a:cubicBezTo>
                  <a:cubicBezTo>
                    <a:pt x="2737" y="8555"/>
                    <a:pt x="3031" y="8996"/>
                    <a:pt x="3484" y="9112"/>
                  </a:cubicBezTo>
                  <a:cubicBezTo>
                    <a:pt x="3565" y="9134"/>
                    <a:pt x="3647" y="9145"/>
                    <a:pt x="3729" y="9145"/>
                  </a:cubicBezTo>
                  <a:cubicBezTo>
                    <a:pt x="4099" y="9145"/>
                    <a:pt x="4455" y="8926"/>
                    <a:pt x="4696" y="8580"/>
                  </a:cubicBezTo>
                  <a:cubicBezTo>
                    <a:pt x="4947" y="8921"/>
                    <a:pt x="5310" y="9131"/>
                    <a:pt x="5672" y="9131"/>
                  </a:cubicBezTo>
                  <a:cubicBezTo>
                    <a:pt x="5751" y="9131"/>
                    <a:pt x="5830" y="9121"/>
                    <a:pt x="5908" y="9100"/>
                  </a:cubicBezTo>
                  <a:cubicBezTo>
                    <a:pt x="6349" y="8977"/>
                    <a:pt x="6649" y="8543"/>
                    <a:pt x="6692" y="8029"/>
                  </a:cubicBezTo>
                  <a:cubicBezTo>
                    <a:pt x="6885" y="8113"/>
                    <a:pt x="7084" y="8156"/>
                    <a:pt x="7274" y="8156"/>
                  </a:cubicBezTo>
                  <a:cubicBezTo>
                    <a:pt x="7553" y="8156"/>
                    <a:pt x="7812" y="8063"/>
                    <a:pt x="8002" y="7869"/>
                  </a:cubicBezTo>
                  <a:cubicBezTo>
                    <a:pt x="8326" y="7545"/>
                    <a:pt x="8363" y="7025"/>
                    <a:pt x="8149" y="6547"/>
                  </a:cubicBezTo>
                  <a:cubicBezTo>
                    <a:pt x="8663" y="6486"/>
                    <a:pt x="9085" y="6192"/>
                    <a:pt x="9202" y="5751"/>
                  </a:cubicBezTo>
                  <a:cubicBezTo>
                    <a:pt x="9318" y="5304"/>
                    <a:pt x="9092" y="4833"/>
                    <a:pt x="8663" y="4539"/>
                  </a:cubicBezTo>
                  <a:cubicBezTo>
                    <a:pt x="9085" y="4233"/>
                    <a:pt x="9306" y="3762"/>
                    <a:pt x="9183" y="3321"/>
                  </a:cubicBezTo>
                  <a:cubicBezTo>
                    <a:pt x="9061" y="2880"/>
                    <a:pt x="8632" y="2586"/>
                    <a:pt x="8112" y="2537"/>
                  </a:cubicBezTo>
                  <a:cubicBezTo>
                    <a:pt x="8320" y="2066"/>
                    <a:pt x="8277" y="1552"/>
                    <a:pt x="7953" y="1233"/>
                  </a:cubicBezTo>
                  <a:cubicBezTo>
                    <a:pt x="7760" y="1041"/>
                    <a:pt x="7507" y="949"/>
                    <a:pt x="7236" y="949"/>
                  </a:cubicBezTo>
                  <a:cubicBezTo>
                    <a:pt x="7050" y="949"/>
                    <a:pt x="6856" y="992"/>
                    <a:pt x="6667" y="1074"/>
                  </a:cubicBezTo>
                  <a:cubicBezTo>
                    <a:pt x="6612" y="566"/>
                    <a:pt x="6318" y="144"/>
                    <a:pt x="5878" y="33"/>
                  </a:cubicBezTo>
                  <a:cubicBezTo>
                    <a:pt x="5800" y="13"/>
                    <a:pt x="5721" y="3"/>
                    <a:pt x="5642" y="3"/>
                  </a:cubicBezTo>
                  <a:cubicBezTo>
                    <a:pt x="5280" y="3"/>
                    <a:pt x="4918" y="213"/>
                    <a:pt x="4672" y="560"/>
                  </a:cubicBezTo>
                  <a:cubicBezTo>
                    <a:pt x="4421" y="215"/>
                    <a:pt x="4061" y="0"/>
                    <a:pt x="3694" y="0"/>
                  </a:cubicBezTo>
                  <a:close/>
                </a:path>
              </a:pathLst>
            </a:custGeom>
            <a:solidFill>
              <a:srgbClr val="FF61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" name="Google Shape;990;p41"/>
            <p:cNvSpPr/>
            <p:nvPr/>
          </p:nvSpPr>
          <p:spPr>
            <a:xfrm>
              <a:off x="-80938" y="-366123"/>
              <a:ext cx="231697" cy="797842"/>
            </a:xfrm>
            <a:custGeom>
              <a:avLst/>
              <a:gdLst/>
              <a:ahLst/>
              <a:cxnLst/>
              <a:rect l="l" t="t" r="r" b="b"/>
              <a:pathLst>
                <a:path w="2282" h="7858" extrusionOk="0">
                  <a:moveTo>
                    <a:pt x="2140" y="0"/>
                  </a:moveTo>
                  <a:cubicBezTo>
                    <a:pt x="2092" y="0"/>
                    <a:pt x="2045" y="27"/>
                    <a:pt x="2027" y="89"/>
                  </a:cubicBezTo>
                  <a:lnTo>
                    <a:pt x="19" y="7711"/>
                  </a:lnTo>
                  <a:cubicBezTo>
                    <a:pt x="1" y="7772"/>
                    <a:pt x="38" y="7839"/>
                    <a:pt x="105" y="7858"/>
                  </a:cubicBezTo>
                  <a:lnTo>
                    <a:pt x="136" y="7858"/>
                  </a:lnTo>
                  <a:cubicBezTo>
                    <a:pt x="185" y="7858"/>
                    <a:pt x="234" y="7821"/>
                    <a:pt x="246" y="7772"/>
                  </a:cubicBezTo>
                  <a:lnTo>
                    <a:pt x="2260" y="150"/>
                  </a:lnTo>
                  <a:cubicBezTo>
                    <a:pt x="2282" y="59"/>
                    <a:pt x="2210" y="0"/>
                    <a:pt x="2140" y="0"/>
                  </a:cubicBezTo>
                  <a:close/>
                </a:path>
              </a:pathLst>
            </a:custGeom>
            <a:solidFill>
              <a:srgbClr val="003B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" name="Google Shape;991;p41"/>
            <p:cNvSpPr/>
            <p:nvPr/>
          </p:nvSpPr>
          <p:spPr>
            <a:xfrm>
              <a:off x="-88959" y="-370794"/>
              <a:ext cx="241241" cy="806270"/>
            </a:xfrm>
            <a:custGeom>
              <a:avLst/>
              <a:gdLst/>
              <a:ahLst/>
              <a:cxnLst/>
              <a:rect l="l" t="t" r="r" b="b"/>
              <a:pathLst>
                <a:path w="2376" h="7941" extrusionOk="0">
                  <a:moveTo>
                    <a:pt x="152" y="0"/>
                  </a:moveTo>
                  <a:cubicBezTo>
                    <a:pt x="77" y="0"/>
                    <a:pt x="0" y="65"/>
                    <a:pt x="37" y="160"/>
                  </a:cubicBezTo>
                  <a:lnTo>
                    <a:pt x="2125" y="7855"/>
                  </a:lnTo>
                  <a:cubicBezTo>
                    <a:pt x="2143" y="7904"/>
                    <a:pt x="2186" y="7940"/>
                    <a:pt x="2241" y="7940"/>
                  </a:cubicBezTo>
                  <a:cubicBezTo>
                    <a:pt x="2253" y="7940"/>
                    <a:pt x="2259" y="7940"/>
                    <a:pt x="2272" y="7934"/>
                  </a:cubicBezTo>
                  <a:cubicBezTo>
                    <a:pt x="2333" y="7916"/>
                    <a:pt x="2376" y="7855"/>
                    <a:pt x="2357" y="7787"/>
                  </a:cubicBezTo>
                  <a:lnTo>
                    <a:pt x="264" y="98"/>
                  </a:lnTo>
                  <a:cubicBezTo>
                    <a:pt x="251" y="29"/>
                    <a:pt x="202" y="0"/>
                    <a:pt x="152" y="0"/>
                  </a:cubicBezTo>
                  <a:close/>
                </a:path>
              </a:pathLst>
            </a:custGeom>
            <a:solidFill>
              <a:srgbClr val="003B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" name="Google Shape;992;p41"/>
            <p:cNvSpPr/>
            <p:nvPr/>
          </p:nvSpPr>
          <p:spPr>
            <a:xfrm>
              <a:off x="-265120" y="-262153"/>
              <a:ext cx="601986" cy="588889"/>
            </a:xfrm>
            <a:custGeom>
              <a:avLst/>
              <a:gdLst/>
              <a:ahLst/>
              <a:cxnLst/>
              <a:rect l="l" t="t" r="r" b="b"/>
              <a:pathLst>
                <a:path w="5929" h="5800" extrusionOk="0">
                  <a:moveTo>
                    <a:pt x="177" y="0"/>
                  </a:moveTo>
                  <a:cubicBezTo>
                    <a:pt x="84" y="0"/>
                    <a:pt x="0" y="125"/>
                    <a:pt x="95" y="210"/>
                  </a:cubicBezTo>
                  <a:lnTo>
                    <a:pt x="5690" y="5762"/>
                  </a:lnTo>
                  <a:cubicBezTo>
                    <a:pt x="5708" y="5781"/>
                    <a:pt x="5739" y="5793"/>
                    <a:pt x="5770" y="5799"/>
                  </a:cubicBezTo>
                  <a:cubicBezTo>
                    <a:pt x="5880" y="5799"/>
                    <a:pt x="5929" y="5671"/>
                    <a:pt x="5855" y="5597"/>
                  </a:cubicBezTo>
                  <a:lnTo>
                    <a:pt x="260" y="38"/>
                  </a:lnTo>
                  <a:cubicBezTo>
                    <a:pt x="235" y="12"/>
                    <a:pt x="206" y="0"/>
                    <a:pt x="177" y="0"/>
                  </a:cubicBezTo>
                  <a:close/>
                </a:path>
              </a:pathLst>
            </a:custGeom>
            <a:solidFill>
              <a:srgbClr val="003B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" name="Google Shape;993;p41"/>
            <p:cNvSpPr/>
            <p:nvPr/>
          </p:nvSpPr>
          <p:spPr>
            <a:xfrm>
              <a:off x="-372644" y="-83048"/>
              <a:ext cx="811448" cy="230073"/>
            </a:xfrm>
            <a:custGeom>
              <a:avLst/>
              <a:gdLst/>
              <a:ahLst/>
              <a:cxnLst/>
              <a:rect l="l" t="t" r="r" b="b"/>
              <a:pathLst>
                <a:path w="7992" h="2266" extrusionOk="0">
                  <a:moveTo>
                    <a:pt x="168" y="0"/>
                  </a:moveTo>
                  <a:cubicBezTo>
                    <a:pt x="43" y="0"/>
                    <a:pt x="0" y="180"/>
                    <a:pt x="119" y="227"/>
                  </a:cubicBezTo>
                  <a:lnTo>
                    <a:pt x="7826" y="2266"/>
                  </a:lnTo>
                  <a:lnTo>
                    <a:pt x="7857" y="2266"/>
                  </a:lnTo>
                  <a:cubicBezTo>
                    <a:pt x="7912" y="2266"/>
                    <a:pt x="7961" y="2229"/>
                    <a:pt x="7973" y="2180"/>
                  </a:cubicBezTo>
                  <a:cubicBezTo>
                    <a:pt x="7992" y="2119"/>
                    <a:pt x="7955" y="2052"/>
                    <a:pt x="7888" y="2033"/>
                  </a:cubicBezTo>
                  <a:lnTo>
                    <a:pt x="180" y="1"/>
                  </a:lnTo>
                  <a:cubicBezTo>
                    <a:pt x="176" y="0"/>
                    <a:pt x="172" y="0"/>
                    <a:pt x="168" y="0"/>
                  </a:cubicBezTo>
                  <a:close/>
                </a:path>
              </a:pathLst>
            </a:custGeom>
            <a:solidFill>
              <a:srgbClr val="003B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41"/>
            <p:cNvSpPr/>
            <p:nvPr/>
          </p:nvSpPr>
          <p:spPr>
            <a:xfrm>
              <a:off x="-373050" y="-88125"/>
              <a:ext cx="813174" cy="237078"/>
            </a:xfrm>
            <a:custGeom>
              <a:avLst/>
              <a:gdLst/>
              <a:ahLst/>
              <a:cxnLst/>
              <a:rect l="l" t="t" r="r" b="b"/>
              <a:pathLst>
                <a:path w="8009" h="2335" extrusionOk="0">
                  <a:moveTo>
                    <a:pt x="7843" y="1"/>
                  </a:moveTo>
                  <a:cubicBezTo>
                    <a:pt x="7837" y="1"/>
                    <a:pt x="7831" y="1"/>
                    <a:pt x="7824" y="2"/>
                  </a:cubicBezTo>
                  <a:lnTo>
                    <a:pt x="129" y="2096"/>
                  </a:lnTo>
                  <a:cubicBezTo>
                    <a:pt x="1" y="2132"/>
                    <a:pt x="25" y="2328"/>
                    <a:pt x="166" y="2334"/>
                  </a:cubicBezTo>
                  <a:cubicBezTo>
                    <a:pt x="172" y="2328"/>
                    <a:pt x="184" y="2328"/>
                    <a:pt x="197" y="2328"/>
                  </a:cubicBezTo>
                  <a:lnTo>
                    <a:pt x="7886" y="234"/>
                  </a:lnTo>
                  <a:cubicBezTo>
                    <a:pt x="8008" y="182"/>
                    <a:pt x="7969" y="1"/>
                    <a:pt x="7843" y="1"/>
                  </a:cubicBezTo>
                  <a:close/>
                </a:path>
              </a:pathLst>
            </a:custGeom>
            <a:solidFill>
              <a:srgbClr val="003B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41"/>
            <p:cNvSpPr/>
            <p:nvPr/>
          </p:nvSpPr>
          <p:spPr>
            <a:xfrm>
              <a:off x="-264917" y="-270276"/>
              <a:ext cx="600869" cy="598839"/>
            </a:xfrm>
            <a:custGeom>
              <a:avLst/>
              <a:gdLst/>
              <a:ahLst/>
              <a:cxnLst/>
              <a:rect l="l" t="t" r="r" b="b"/>
              <a:pathLst>
                <a:path w="5918" h="5898" extrusionOk="0">
                  <a:moveTo>
                    <a:pt x="5747" y="0"/>
                  </a:moveTo>
                  <a:cubicBezTo>
                    <a:pt x="5719" y="0"/>
                    <a:pt x="5690" y="11"/>
                    <a:pt x="5664" y="39"/>
                  </a:cubicBezTo>
                  <a:lnTo>
                    <a:pt x="44" y="5695"/>
                  </a:lnTo>
                  <a:cubicBezTo>
                    <a:pt x="1" y="5744"/>
                    <a:pt x="1" y="5818"/>
                    <a:pt x="44" y="5867"/>
                  </a:cubicBezTo>
                  <a:cubicBezTo>
                    <a:pt x="68" y="5885"/>
                    <a:pt x="99" y="5897"/>
                    <a:pt x="129" y="5897"/>
                  </a:cubicBezTo>
                  <a:cubicBezTo>
                    <a:pt x="160" y="5897"/>
                    <a:pt x="191" y="5885"/>
                    <a:pt x="215" y="5867"/>
                  </a:cubicBezTo>
                  <a:lnTo>
                    <a:pt x="5829" y="204"/>
                  </a:lnTo>
                  <a:cubicBezTo>
                    <a:pt x="5918" y="120"/>
                    <a:pt x="5839" y="0"/>
                    <a:pt x="5747" y="0"/>
                  </a:cubicBezTo>
                  <a:close/>
                </a:path>
              </a:pathLst>
            </a:custGeom>
            <a:solidFill>
              <a:srgbClr val="003B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41"/>
            <p:cNvSpPr/>
            <p:nvPr/>
          </p:nvSpPr>
          <p:spPr>
            <a:xfrm>
              <a:off x="-90178" y="-74926"/>
              <a:ext cx="247435" cy="247435"/>
            </a:xfrm>
            <a:custGeom>
              <a:avLst/>
              <a:gdLst/>
              <a:ahLst/>
              <a:cxnLst/>
              <a:rect l="l" t="t" r="r" b="b"/>
              <a:pathLst>
                <a:path w="2437" h="2437" extrusionOk="0">
                  <a:moveTo>
                    <a:pt x="1218" y="0"/>
                  </a:moveTo>
                  <a:cubicBezTo>
                    <a:pt x="545" y="0"/>
                    <a:pt x="0" y="545"/>
                    <a:pt x="0" y="1219"/>
                  </a:cubicBezTo>
                  <a:cubicBezTo>
                    <a:pt x="0" y="1892"/>
                    <a:pt x="545" y="2437"/>
                    <a:pt x="1218" y="2437"/>
                  </a:cubicBezTo>
                  <a:cubicBezTo>
                    <a:pt x="1892" y="2437"/>
                    <a:pt x="2437" y="1892"/>
                    <a:pt x="2437" y="1219"/>
                  </a:cubicBezTo>
                  <a:cubicBezTo>
                    <a:pt x="2437" y="545"/>
                    <a:pt x="1892" y="0"/>
                    <a:pt x="1218" y="0"/>
                  </a:cubicBezTo>
                  <a:close/>
                </a:path>
              </a:pathLst>
            </a:custGeom>
            <a:solidFill>
              <a:srgbClr val="FFBD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97" name="Google Shape;997;p41"/>
          <p:cNvGrpSpPr/>
          <p:nvPr/>
        </p:nvGrpSpPr>
        <p:grpSpPr>
          <a:xfrm>
            <a:off x="1300031" y="4047903"/>
            <a:ext cx="1307855" cy="1121182"/>
            <a:chOff x="1300031" y="4047903"/>
            <a:chExt cx="1307855" cy="1121182"/>
          </a:xfrm>
        </p:grpSpPr>
        <p:sp>
          <p:nvSpPr>
            <p:cNvPr id="998" name="Google Shape;998;p41"/>
            <p:cNvSpPr/>
            <p:nvPr/>
          </p:nvSpPr>
          <p:spPr>
            <a:xfrm rot="-1373196">
              <a:off x="2100825" y="4814103"/>
              <a:ext cx="38511" cy="361731"/>
            </a:xfrm>
            <a:custGeom>
              <a:avLst/>
              <a:gdLst/>
              <a:ahLst/>
              <a:cxnLst/>
              <a:rect l="l" t="t" r="r" b="b"/>
              <a:pathLst>
                <a:path w="234" h="2198" extrusionOk="0">
                  <a:moveTo>
                    <a:pt x="114" y="1"/>
                  </a:moveTo>
                  <a:cubicBezTo>
                    <a:pt x="58" y="1"/>
                    <a:pt x="1" y="39"/>
                    <a:pt x="1" y="116"/>
                  </a:cubicBezTo>
                  <a:lnTo>
                    <a:pt x="1" y="2081"/>
                  </a:lnTo>
                  <a:cubicBezTo>
                    <a:pt x="1" y="2142"/>
                    <a:pt x="50" y="2197"/>
                    <a:pt x="117" y="2197"/>
                  </a:cubicBezTo>
                  <a:cubicBezTo>
                    <a:pt x="178" y="2197"/>
                    <a:pt x="234" y="2142"/>
                    <a:pt x="227" y="2081"/>
                  </a:cubicBezTo>
                  <a:lnTo>
                    <a:pt x="227" y="116"/>
                  </a:lnTo>
                  <a:cubicBezTo>
                    <a:pt x="227" y="39"/>
                    <a:pt x="171" y="1"/>
                    <a:pt x="1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41"/>
            <p:cNvSpPr/>
            <p:nvPr/>
          </p:nvSpPr>
          <p:spPr>
            <a:xfrm rot="-1373196">
              <a:off x="1398762" y="4234992"/>
              <a:ext cx="1110394" cy="732513"/>
            </a:xfrm>
            <a:custGeom>
              <a:avLst/>
              <a:gdLst/>
              <a:ahLst/>
              <a:cxnLst/>
              <a:rect l="l" t="t" r="r" b="b"/>
              <a:pathLst>
                <a:path w="6747" h="4451" extrusionOk="0">
                  <a:moveTo>
                    <a:pt x="3373" y="0"/>
                  </a:moveTo>
                  <a:cubicBezTo>
                    <a:pt x="3073" y="0"/>
                    <a:pt x="2584" y="86"/>
                    <a:pt x="2400" y="508"/>
                  </a:cubicBezTo>
                  <a:cubicBezTo>
                    <a:pt x="2291" y="400"/>
                    <a:pt x="2127" y="348"/>
                    <a:pt x="1949" y="348"/>
                  </a:cubicBezTo>
                  <a:cubicBezTo>
                    <a:pt x="1554" y="348"/>
                    <a:pt x="1096" y="602"/>
                    <a:pt x="1041" y="1053"/>
                  </a:cubicBezTo>
                  <a:cubicBezTo>
                    <a:pt x="995" y="1046"/>
                    <a:pt x="949" y="1042"/>
                    <a:pt x="903" y="1042"/>
                  </a:cubicBezTo>
                  <a:cubicBezTo>
                    <a:pt x="603" y="1042"/>
                    <a:pt x="319" y="1197"/>
                    <a:pt x="159" y="1457"/>
                  </a:cubicBezTo>
                  <a:cubicBezTo>
                    <a:pt x="0" y="1702"/>
                    <a:pt x="49" y="2027"/>
                    <a:pt x="276" y="2216"/>
                  </a:cubicBezTo>
                  <a:cubicBezTo>
                    <a:pt x="404" y="2327"/>
                    <a:pt x="545" y="2431"/>
                    <a:pt x="692" y="2529"/>
                  </a:cubicBezTo>
                  <a:cubicBezTo>
                    <a:pt x="931" y="2688"/>
                    <a:pt x="1127" y="2914"/>
                    <a:pt x="1249" y="3177"/>
                  </a:cubicBezTo>
                  <a:cubicBezTo>
                    <a:pt x="1629" y="3992"/>
                    <a:pt x="2333" y="4451"/>
                    <a:pt x="3373" y="4451"/>
                  </a:cubicBezTo>
                  <a:cubicBezTo>
                    <a:pt x="4414" y="4451"/>
                    <a:pt x="5112" y="3998"/>
                    <a:pt x="5491" y="3184"/>
                  </a:cubicBezTo>
                  <a:cubicBezTo>
                    <a:pt x="5614" y="2914"/>
                    <a:pt x="5810" y="2694"/>
                    <a:pt x="6055" y="2529"/>
                  </a:cubicBezTo>
                  <a:cubicBezTo>
                    <a:pt x="6195" y="2437"/>
                    <a:pt x="6336" y="2327"/>
                    <a:pt x="6471" y="2216"/>
                  </a:cubicBezTo>
                  <a:cubicBezTo>
                    <a:pt x="6691" y="2033"/>
                    <a:pt x="6746" y="1702"/>
                    <a:pt x="6581" y="1457"/>
                  </a:cubicBezTo>
                  <a:cubicBezTo>
                    <a:pt x="6422" y="1197"/>
                    <a:pt x="6137" y="1042"/>
                    <a:pt x="5837" y="1042"/>
                  </a:cubicBezTo>
                  <a:cubicBezTo>
                    <a:pt x="5791" y="1042"/>
                    <a:pt x="5745" y="1046"/>
                    <a:pt x="5700" y="1053"/>
                  </a:cubicBezTo>
                  <a:cubicBezTo>
                    <a:pt x="5649" y="602"/>
                    <a:pt x="5189" y="348"/>
                    <a:pt x="4793" y="348"/>
                  </a:cubicBezTo>
                  <a:cubicBezTo>
                    <a:pt x="4614" y="348"/>
                    <a:pt x="4449" y="400"/>
                    <a:pt x="4340" y="508"/>
                  </a:cubicBezTo>
                  <a:cubicBezTo>
                    <a:pt x="4163" y="86"/>
                    <a:pt x="3673" y="0"/>
                    <a:pt x="33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" name="Google Shape;1000;p41"/>
            <p:cNvSpPr/>
            <p:nvPr/>
          </p:nvSpPr>
          <p:spPr>
            <a:xfrm rot="-1373196">
              <a:off x="1945107" y="4439811"/>
              <a:ext cx="37523" cy="372757"/>
            </a:xfrm>
            <a:custGeom>
              <a:avLst/>
              <a:gdLst/>
              <a:ahLst/>
              <a:cxnLst/>
              <a:rect l="l" t="t" r="r" b="b"/>
              <a:pathLst>
                <a:path w="228" h="2265" extrusionOk="0">
                  <a:moveTo>
                    <a:pt x="114" y="1"/>
                  </a:moveTo>
                  <a:cubicBezTo>
                    <a:pt x="58" y="1"/>
                    <a:pt x="1" y="39"/>
                    <a:pt x="1" y="116"/>
                  </a:cubicBezTo>
                  <a:lnTo>
                    <a:pt x="1" y="2154"/>
                  </a:lnTo>
                  <a:cubicBezTo>
                    <a:pt x="1" y="2215"/>
                    <a:pt x="50" y="2264"/>
                    <a:pt x="117" y="2264"/>
                  </a:cubicBezTo>
                  <a:cubicBezTo>
                    <a:pt x="178" y="2264"/>
                    <a:pt x="227" y="2215"/>
                    <a:pt x="227" y="2154"/>
                  </a:cubicBezTo>
                  <a:lnTo>
                    <a:pt x="227" y="116"/>
                  </a:lnTo>
                  <a:cubicBezTo>
                    <a:pt x="227" y="39"/>
                    <a:pt x="171" y="1"/>
                    <a:pt x="114" y="1"/>
                  </a:cubicBezTo>
                  <a:close/>
                </a:path>
              </a:pathLst>
            </a:custGeom>
            <a:solidFill>
              <a:srgbClr val="FFEC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" name="Google Shape;1001;p41"/>
            <p:cNvSpPr/>
            <p:nvPr/>
          </p:nvSpPr>
          <p:spPr>
            <a:xfrm rot="-1373196">
              <a:off x="1729276" y="4532966"/>
              <a:ext cx="152233" cy="347578"/>
            </a:xfrm>
            <a:custGeom>
              <a:avLst/>
              <a:gdLst/>
              <a:ahLst/>
              <a:cxnLst/>
              <a:rect l="l" t="t" r="r" b="b"/>
              <a:pathLst>
                <a:path w="925" h="2112" extrusionOk="0">
                  <a:moveTo>
                    <a:pt x="144" y="1"/>
                  </a:moveTo>
                  <a:cubicBezTo>
                    <a:pt x="73" y="1"/>
                    <a:pt x="0" y="66"/>
                    <a:pt x="31" y="158"/>
                  </a:cubicBezTo>
                  <a:lnTo>
                    <a:pt x="686" y="2038"/>
                  </a:lnTo>
                  <a:cubicBezTo>
                    <a:pt x="705" y="2081"/>
                    <a:pt x="747" y="2111"/>
                    <a:pt x="796" y="2111"/>
                  </a:cubicBezTo>
                  <a:cubicBezTo>
                    <a:pt x="809" y="2111"/>
                    <a:pt x="821" y="2111"/>
                    <a:pt x="833" y="2105"/>
                  </a:cubicBezTo>
                  <a:cubicBezTo>
                    <a:pt x="894" y="2087"/>
                    <a:pt x="925" y="2019"/>
                    <a:pt x="907" y="1958"/>
                  </a:cubicBezTo>
                  <a:lnTo>
                    <a:pt x="245" y="79"/>
                  </a:lnTo>
                  <a:cubicBezTo>
                    <a:pt x="227" y="24"/>
                    <a:pt x="186" y="1"/>
                    <a:pt x="144" y="1"/>
                  </a:cubicBezTo>
                  <a:close/>
                </a:path>
              </a:pathLst>
            </a:custGeom>
            <a:solidFill>
              <a:srgbClr val="FFEC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" name="Google Shape;1002;p41"/>
            <p:cNvSpPr/>
            <p:nvPr/>
          </p:nvSpPr>
          <p:spPr>
            <a:xfrm rot="-1373196">
              <a:off x="2056091" y="4395381"/>
              <a:ext cx="152891" cy="347084"/>
            </a:xfrm>
            <a:custGeom>
              <a:avLst/>
              <a:gdLst/>
              <a:ahLst/>
              <a:cxnLst/>
              <a:rect l="l" t="t" r="r" b="b"/>
              <a:pathLst>
                <a:path w="929" h="2109" extrusionOk="0">
                  <a:moveTo>
                    <a:pt x="784" y="0"/>
                  </a:moveTo>
                  <a:cubicBezTo>
                    <a:pt x="741" y="0"/>
                    <a:pt x="698" y="23"/>
                    <a:pt x="680" y="76"/>
                  </a:cubicBezTo>
                  <a:lnTo>
                    <a:pt x="25" y="1955"/>
                  </a:lnTo>
                  <a:cubicBezTo>
                    <a:pt x="0" y="2016"/>
                    <a:pt x="31" y="2084"/>
                    <a:pt x="92" y="2102"/>
                  </a:cubicBezTo>
                  <a:cubicBezTo>
                    <a:pt x="104" y="2108"/>
                    <a:pt x="117" y="2108"/>
                    <a:pt x="129" y="2108"/>
                  </a:cubicBezTo>
                  <a:cubicBezTo>
                    <a:pt x="178" y="2108"/>
                    <a:pt x="221" y="2078"/>
                    <a:pt x="239" y="2035"/>
                  </a:cubicBezTo>
                  <a:lnTo>
                    <a:pt x="894" y="155"/>
                  </a:lnTo>
                  <a:cubicBezTo>
                    <a:pt x="929" y="64"/>
                    <a:pt x="855" y="0"/>
                    <a:pt x="784" y="0"/>
                  </a:cubicBezTo>
                  <a:close/>
                </a:path>
              </a:pathLst>
            </a:custGeom>
            <a:solidFill>
              <a:srgbClr val="FFEC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7" name="Google Shape;1007;p42"/>
          <p:cNvSpPr/>
          <p:nvPr/>
        </p:nvSpPr>
        <p:spPr>
          <a:xfrm>
            <a:off x="2931716" y="448392"/>
            <a:ext cx="5015400" cy="10599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8" name="Google Shape;1008;p42"/>
          <p:cNvSpPr txBox="1">
            <a:spLocks noGrp="1"/>
          </p:cNvSpPr>
          <p:nvPr>
            <p:ph type="subTitle" idx="1"/>
          </p:nvPr>
        </p:nvSpPr>
        <p:spPr>
          <a:xfrm>
            <a:off x="3308366" y="527533"/>
            <a:ext cx="4262100" cy="42932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 dirty="0"/>
              <a:t>Goals and Personal Expectations</a:t>
            </a:r>
            <a:endParaRPr sz="2400" b="1" dirty="0"/>
          </a:p>
        </p:txBody>
      </p:sp>
      <p:grpSp>
        <p:nvGrpSpPr>
          <p:cNvPr id="1010" name="Google Shape;1010;p42"/>
          <p:cNvGrpSpPr/>
          <p:nvPr/>
        </p:nvGrpSpPr>
        <p:grpSpPr>
          <a:xfrm rot="-1934167">
            <a:off x="7790429" y="3566368"/>
            <a:ext cx="1043137" cy="901401"/>
            <a:chOff x="1030301" y="4359227"/>
            <a:chExt cx="934687" cy="807931"/>
          </a:xfrm>
        </p:grpSpPr>
        <p:sp>
          <p:nvSpPr>
            <p:cNvPr id="1011" name="Google Shape;1011;p42"/>
            <p:cNvSpPr/>
            <p:nvPr/>
          </p:nvSpPr>
          <p:spPr>
            <a:xfrm rot="-842396">
              <a:off x="1560460" y="4898275"/>
              <a:ext cx="28684" cy="269428"/>
            </a:xfrm>
            <a:custGeom>
              <a:avLst/>
              <a:gdLst/>
              <a:ahLst/>
              <a:cxnLst/>
              <a:rect l="l" t="t" r="r" b="b"/>
              <a:pathLst>
                <a:path w="234" h="2198" extrusionOk="0">
                  <a:moveTo>
                    <a:pt x="114" y="1"/>
                  </a:moveTo>
                  <a:cubicBezTo>
                    <a:pt x="58" y="1"/>
                    <a:pt x="1" y="39"/>
                    <a:pt x="1" y="116"/>
                  </a:cubicBezTo>
                  <a:lnTo>
                    <a:pt x="1" y="2081"/>
                  </a:lnTo>
                  <a:cubicBezTo>
                    <a:pt x="1" y="2142"/>
                    <a:pt x="50" y="2197"/>
                    <a:pt x="117" y="2197"/>
                  </a:cubicBezTo>
                  <a:cubicBezTo>
                    <a:pt x="178" y="2197"/>
                    <a:pt x="234" y="2142"/>
                    <a:pt x="227" y="2081"/>
                  </a:cubicBezTo>
                  <a:lnTo>
                    <a:pt x="227" y="116"/>
                  </a:lnTo>
                  <a:cubicBezTo>
                    <a:pt x="227" y="39"/>
                    <a:pt x="171" y="1"/>
                    <a:pt x="1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" name="Google Shape;1012;p42"/>
            <p:cNvSpPr/>
            <p:nvPr/>
          </p:nvSpPr>
          <p:spPr>
            <a:xfrm rot="-842396">
              <a:off x="1084123" y="4451399"/>
              <a:ext cx="827043" cy="545598"/>
            </a:xfrm>
            <a:custGeom>
              <a:avLst/>
              <a:gdLst/>
              <a:ahLst/>
              <a:cxnLst/>
              <a:rect l="l" t="t" r="r" b="b"/>
              <a:pathLst>
                <a:path w="6747" h="4451" extrusionOk="0">
                  <a:moveTo>
                    <a:pt x="3373" y="0"/>
                  </a:moveTo>
                  <a:cubicBezTo>
                    <a:pt x="3073" y="0"/>
                    <a:pt x="2584" y="86"/>
                    <a:pt x="2400" y="508"/>
                  </a:cubicBezTo>
                  <a:cubicBezTo>
                    <a:pt x="2291" y="400"/>
                    <a:pt x="2127" y="348"/>
                    <a:pt x="1949" y="348"/>
                  </a:cubicBezTo>
                  <a:cubicBezTo>
                    <a:pt x="1554" y="348"/>
                    <a:pt x="1096" y="602"/>
                    <a:pt x="1041" y="1053"/>
                  </a:cubicBezTo>
                  <a:cubicBezTo>
                    <a:pt x="995" y="1046"/>
                    <a:pt x="949" y="1042"/>
                    <a:pt x="903" y="1042"/>
                  </a:cubicBezTo>
                  <a:cubicBezTo>
                    <a:pt x="603" y="1042"/>
                    <a:pt x="319" y="1197"/>
                    <a:pt x="159" y="1457"/>
                  </a:cubicBezTo>
                  <a:cubicBezTo>
                    <a:pt x="0" y="1702"/>
                    <a:pt x="49" y="2027"/>
                    <a:pt x="276" y="2216"/>
                  </a:cubicBezTo>
                  <a:cubicBezTo>
                    <a:pt x="404" y="2327"/>
                    <a:pt x="545" y="2431"/>
                    <a:pt x="692" y="2529"/>
                  </a:cubicBezTo>
                  <a:cubicBezTo>
                    <a:pt x="931" y="2688"/>
                    <a:pt x="1127" y="2914"/>
                    <a:pt x="1249" y="3177"/>
                  </a:cubicBezTo>
                  <a:cubicBezTo>
                    <a:pt x="1629" y="3992"/>
                    <a:pt x="2333" y="4451"/>
                    <a:pt x="3373" y="4451"/>
                  </a:cubicBezTo>
                  <a:cubicBezTo>
                    <a:pt x="4414" y="4451"/>
                    <a:pt x="5112" y="3998"/>
                    <a:pt x="5491" y="3184"/>
                  </a:cubicBezTo>
                  <a:cubicBezTo>
                    <a:pt x="5614" y="2914"/>
                    <a:pt x="5810" y="2694"/>
                    <a:pt x="6055" y="2529"/>
                  </a:cubicBezTo>
                  <a:cubicBezTo>
                    <a:pt x="6195" y="2437"/>
                    <a:pt x="6336" y="2327"/>
                    <a:pt x="6471" y="2216"/>
                  </a:cubicBezTo>
                  <a:cubicBezTo>
                    <a:pt x="6691" y="2033"/>
                    <a:pt x="6746" y="1702"/>
                    <a:pt x="6581" y="1457"/>
                  </a:cubicBezTo>
                  <a:cubicBezTo>
                    <a:pt x="6422" y="1197"/>
                    <a:pt x="6137" y="1042"/>
                    <a:pt x="5837" y="1042"/>
                  </a:cubicBezTo>
                  <a:cubicBezTo>
                    <a:pt x="5791" y="1042"/>
                    <a:pt x="5745" y="1046"/>
                    <a:pt x="5700" y="1053"/>
                  </a:cubicBezTo>
                  <a:cubicBezTo>
                    <a:pt x="5649" y="602"/>
                    <a:pt x="5189" y="348"/>
                    <a:pt x="4793" y="348"/>
                  </a:cubicBezTo>
                  <a:cubicBezTo>
                    <a:pt x="4614" y="348"/>
                    <a:pt x="4449" y="400"/>
                    <a:pt x="4340" y="508"/>
                  </a:cubicBezTo>
                  <a:cubicBezTo>
                    <a:pt x="4163" y="86"/>
                    <a:pt x="3673" y="0"/>
                    <a:pt x="33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" name="Google Shape;1013;p42"/>
            <p:cNvSpPr/>
            <p:nvPr/>
          </p:nvSpPr>
          <p:spPr>
            <a:xfrm rot="-842396">
              <a:off x="1488105" y="4604866"/>
              <a:ext cx="27948" cy="277641"/>
            </a:xfrm>
            <a:custGeom>
              <a:avLst/>
              <a:gdLst/>
              <a:ahLst/>
              <a:cxnLst/>
              <a:rect l="l" t="t" r="r" b="b"/>
              <a:pathLst>
                <a:path w="228" h="2265" extrusionOk="0">
                  <a:moveTo>
                    <a:pt x="114" y="1"/>
                  </a:moveTo>
                  <a:cubicBezTo>
                    <a:pt x="58" y="1"/>
                    <a:pt x="1" y="39"/>
                    <a:pt x="1" y="116"/>
                  </a:cubicBezTo>
                  <a:lnTo>
                    <a:pt x="1" y="2154"/>
                  </a:lnTo>
                  <a:cubicBezTo>
                    <a:pt x="1" y="2215"/>
                    <a:pt x="50" y="2264"/>
                    <a:pt x="117" y="2264"/>
                  </a:cubicBezTo>
                  <a:cubicBezTo>
                    <a:pt x="178" y="2264"/>
                    <a:pt x="227" y="2215"/>
                    <a:pt x="227" y="2154"/>
                  </a:cubicBezTo>
                  <a:lnTo>
                    <a:pt x="227" y="116"/>
                  </a:lnTo>
                  <a:cubicBezTo>
                    <a:pt x="227" y="39"/>
                    <a:pt x="171" y="1"/>
                    <a:pt x="114" y="1"/>
                  </a:cubicBezTo>
                  <a:close/>
                </a:path>
              </a:pathLst>
            </a:custGeom>
            <a:solidFill>
              <a:srgbClr val="FFEC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" name="Google Shape;1014;p42"/>
            <p:cNvSpPr/>
            <p:nvPr/>
          </p:nvSpPr>
          <p:spPr>
            <a:xfrm rot="-842396">
              <a:off x="1319527" y="4655384"/>
              <a:ext cx="113386" cy="258886"/>
            </a:xfrm>
            <a:custGeom>
              <a:avLst/>
              <a:gdLst/>
              <a:ahLst/>
              <a:cxnLst/>
              <a:rect l="l" t="t" r="r" b="b"/>
              <a:pathLst>
                <a:path w="925" h="2112" extrusionOk="0">
                  <a:moveTo>
                    <a:pt x="144" y="1"/>
                  </a:moveTo>
                  <a:cubicBezTo>
                    <a:pt x="73" y="1"/>
                    <a:pt x="0" y="66"/>
                    <a:pt x="31" y="158"/>
                  </a:cubicBezTo>
                  <a:lnTo>
                    <a:pt x="686" y="2038"/>
                  </a:lnTo>
                  <a:cubicBezTo>
                    <a:pt x="705" y="2081"/>
                    <a:pt x="747" y="2111"/>
                    <a:pt x="796" y="2111"/>
                  </a:cubicBezTo>
                  <a:cubicBezTo>
                    <a:pt x="809" y="2111"/>
                    <a:pt x="821" y="2111"/>
                    <a:pt x="833" y="2105"/>
                  </a:cubicBezTo>
                  <a:cubicBezTo>
                    <a:pt x="894" y="2087"/>
                    <a:pt x="925" y="2019"/>
                    <a:pt x="907" y="1958"/>
                  </a:cubicBezTo>
                  <a:lnTo>
                    <a:pt x="245" y="79"/>
                  </a:lnTo>
                  <a:cubicBezTo>
                    <a:pt x="227" y="24"/>
                    <a:pt x="186" y="1"/>
                    <a:pt x="144" y="1"/>
                  </a:cubicBezTo>
                  <a:close/>
                </a:path>
              </a:pathLst>
            </a:custGeom>
            <a:solidFill>
              <a:srgbClr val="FFEC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5" name="Google Shape;1015;p42"/>
            <p:cNvSpPr/>
            <p:nvPr/>
          </p:nvSpPr>
          <p:spPr>
            <a:xfrm rot="-842396">
              <a:off x="1575833" y="4591601"/>
              <a:ext cx="113876" cy="258519"/>
            </a:xfrm>
            <a:custGeom>
              <a:avLst/>
              <a:gdLst/>
              <a:ahLst/>
              <a:cxnLst/>
              <a:rect l="l" t="t" r="r" b="b"/>
              <a:pathLst>
                <a:path w="929" h="2109" extrusionOk="0">
                  <a:moveTo>
                    <a:pt x="784" y="0"/>
                  </a:moveTo>
                  <a:cubicBezTo>
                    <a:pt x="741" y="0"/>
                    <a:pt x="698" y="23"/>
                    <a:pt x="680" y="76"/>
                  </a:cubicBezTo>
                  <a:lnTo>
                    <a:pt x="25" y="1955"/>
                  </a:lnTo>
                  <a:cubicBezTo>
                    <a:pt x="0" y="2016"/>
                    <a:pt x="31" y="2084"/>
                    <a:pt x="92" y="2102"/>
                  </a:cubicBezTo>
                  <a:cubicBezTo>
                    <a:pt x="104" y="2108"/>
                    <a:pt x="117" y="2108"/>
                    <a:pt x="129" y="2108"/>
                  </a:cubicBezTo>
                  <a:cubicBezTo>
                    <a:pt x="178" y="2108"/>
                    <a:pt x="221" y="2078"/>
                    <a:pt x="239" y="2035"/>
                  </a:cubicBezTo>
                  <a:lnTo>
                    <a:pt x="894" y="155"/>
                  </a:lnTo>
                  <a:cubicBezTo>
                    <a:pt x="929" y="64"/>
                    <a:pt x="855" y="0"/>
                    <a:pt x="784" y="0"/>
                  </a:cubicBezTo>
                  <a:close/>
                </a:path>
              </a:pathLst>
            </a:custGeom>
            <a:solidFill>
              <a:srgbClr val="FFEC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16" name="Google Shape;1016;p42"/>
          <p:cNvGrpSpPr/>
          <p:nvPr/>
        </p:nvGrpSpPr>
        <p:grpSpPr>
          <a:xfrm rot="7199972">
            <a:off x="884335" y="154291"/>
            <a:ext cx="1312001" cy="1322408"/>
            <a:chOff x="7201929" y="4225040"/>
            <a:chExt cx="1000292" cy="1008226"/>
          </a:xfrm>
        </p:grpSpPr>
        <p:sp>
          <p:nvSpPr>
            <p:cNvPr id="1017" name="Google Shape;1017;p42"/>
            <p:cNvSpPr/>
            <p:nvPr/>
          </p:nvSpPr>
          <p:spPr>
            <a:xfrm rot="368925">
              <a:off x="7635481" y="4531414"/>
              <a:ext cx="176697" cy="694386"/>
            </a:xfrm>
            <a:custGeom>
              <a:avLst/>
              <a:gdLst/>
              <a:ahLst/>
              <a:cxnLst/>
              <a:rect l="l" t="t" r="r" b="b"/>
              <a:pathLst>
                <a:path w="1569" h="6166" extrusionOk="0">
                  <a:moveTo>
                    <a:pt x="605" y="0"/>
                  </a:moveTo>
                  <a:cubicBezTo>
                    <a:pt x="552" y="0"/>
                    <a:pt x="499" y="33"/>
                    <a:pt x="491" y="105"/>
                  </a:cubicBezTo>
                  <a:cubicBezTo>
                    <a:pt x="301" y="1238"/>
                    <a:pt x="1" y="4103"/>
                    <a:pt x="1342" y="6117"/>
                  </a:cubicBezTo>
                  <a:cubicBezTo>
                    <a:pt x="1366" y="6147"/>
                    <a:pt x="1403" y="6166"/>
                    <a:pt x="1440" y="6166"/>
                  </a:cubicBezTo>
                  <a:cubicBezTo>
                    <a:pt x="1464" y="6166"/>
                    <a:pt x="1482" y="6160"/>
                    <a:pt x="1501" y="6147"/>
                  </a:cubicBezTo>
                  <a:cubicBezTo>
                    <a:pt x="1556" y="6111"/>
                    <a:pt x="1568" y="6043"/>
                    <a:pt x="1538" y="5988"/>
                  </a:cubicBezTo>
                  <a:cubicBezTo>
                    <a:pt x="240" y="4042"/>
                    <a:pt x="534" y="1250"/>
                    <a:pt x="717" y="142"/>
                  </a:cubicBezTo>
                  <a:cubicBezTo>
                    <a:pt x="741" y="53"/>
                    <a:pt x="673" y="0"/>
                    <a:pt x="6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8" name="Google Shape;1018;p42"/>
            <p:cNvSpPr/>
            <p:nvPr/>
          </p:nvSpPr>
          <p:spPr>
            <a:xfrm rot="368925">
              <a:off x="7223418" y="4456512"/>
              <a:ext cx="442701" cy="425010"/>
            </a:xfrm>
            <a:custGeom>
              <a:avLst/>
              <a:gdLst/>
              <a:ahLst/>
              <a:cxnLst/>
              <a:rect l="l" t="t" r="r" b="b"/>
              <a:pathLst>
                <a:path w="3931" h="3774" extrusionOk="0">
                  <a:moveTo>
                    <a:pt x="149" y="1"/>
                  </a:moveTo>
                  <a:cubicBezTo>
                    <a:pt x="111" y="1"/>
                    <a:pt x="74" y="2"/>
                    <a:pt x="37" y="4"/>
                  </a:cubicBezTo>
                  <a:cubicBezTo>
                    <a:pt x="0" y="733"/>
                    <a:pt x="472" y="1712"/>
                    <a:pt x="1323" y="2545"/>
                  </a:cubicBezTo>
                  <a:cubicBezTo>
                    <a:pt x="2131" y="3330"/>
                    <a:pt x="3073" y="3773"/>
                    <a:pt x="3784" y="3773"/>
                  </a:cubicBezTo>
                  <a:cubicBezTo>
                    <a:pt x="3822" y="3773"/>
                    <a:pt x="3858" y="3772"/>
                    <a:pt x="3894" y="3769"/>
                  </a:cubicBezTo>
                  <a:cubicBezTo>
                    <a:pt x="3931" y="3041"/>
                    <a:pt x="3459" y="2055"/>
                    <a:pt x="2608" y="1229"/>
                  </a:cubicBezTo>
                  <a:cubicBezTo>
                    <a:pt x="1800" y="438"/>
                    <a:pt x="865" y="1"/>
                    <a:pt x="149" y="1"/>
                  </a:cubicBezTo>
                  <a:close/>
                </a:path>
              </a:pathLst>
            </a:custGeom>
            <a:solidFill>
              <a:srgbClr val="008C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" name="Google Shape;1019;p42"/>
            <p:cNvSpPr/>
            <p:nvPr/>
          </p:nvSpPr>
          <p:spPr>
            <a:xfrm rot="368925">
              <a:off x="7241895" y="4471000"/>
              <a:ext cx="397203" cy="384919"/>
            </a:xfrm>
            <a:custGeom>
              <a:avLst/>
              <a:gdLst/>
              <a:ahLst/>
              <a:cxnLst/>
              <a:rect l="l" t="t" r="r" b="b"/>
              <a:pathLst>
                <a:path w="3527" h="3418" extrusionOk="0">
                  <a:moveTo>
                    <a:pt x="129" y="0"/>
                  </a:moveTo>
                  <a:cubicBezTo>
                    <a:pt x="100" y="0"/>
                    <a:pt x="71" y="12"/>
                    <a:pt x="50" y="37"/>
                  </a:cubicBezTo>
                  <a:cubicBezTo>
                    <a:pt x="1" y="80"/>
                    <a:pt x="1" y="153"/>
                    <a:pt x="50" y="196"/>
                  </a:cubicBezTo>
                  <a:lnTo>
                    <a:pt x="3319" y="3385"/>
                  </a:lnTo>
                  <a:cubicBezTo>
                    <a:pt x="3337" y="3404"/>
                    <a:pt x="3368" y="3416"/>
                    <a:pt x="3398" y="3416"/>
                  </a:cubicBezTo>
                  <a:cubicBezTo>
                    <a:pt x="3404" y="3417"/>
                    <a:pt x="3409" y="3418"/>
                    <a:pt x="3414" y="3418"/>
                  </a:cubicBezTo>
                  <a:cubicBezTo>
                    <a:pt x="3439" y="3418"/>
                    <a:pt x="3464" y="3406"/>
                    <a:pt x="3484" y="3385"/>
                  </a:cubicBezTo>
                  <a:cubicBezTo>
                    <a:pt x="3527" y="3343"/>
                    <a:pt x="3527" y="3269"/>
                    <a:pt x="3484" y="3226"/>
                  </a:cubicBezTo>
                  <a:lnTo>
                    <a:pt x="209" y="37"/>
                  </a:lnTo>
                  <a:cubicBezTo>
                    <a:pt x="187" y="12"/>
                    <a:pt x="158" y="0"/>
                    <a:pt x="1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" name="Google Shape;1020;p42"/>
            <p:cNvSpPr/>
            <p:nvPr/>
          </p:nvSpPr>
          <p:spPr>
            <a:xfrm rot="368925">
              <a:off x="7718206" y="4513036"/>
              <a:ext cx="458580" cy="499562"/>
            </a:xfrm>
            <a:custGeom>
              <a:avLst/>
              <a:gdLst/>
              <a:ahLst/>
              <a:cxnLst/>
              <a:rect l="l" t="t" r="r" b="b"/>
              <a:pathLst>
                <a:path w="4072" h="4436" extrusionOk="0">
                  <a:moveTo>
                    <a:pt x="3431" y="0"/>
                  </a:moveTo>
                  <a:cubicBezTo>
                    <a:pt x="2934" y="0"/>
                    <a:pt x="2063" y="662"/>
                    <a:pt x="1304" y="1663"/>
                  </a:cubicBezTo>
                  <a:cubicBezTo>
                    <a:pt x="404" y="2844"/>
                    <a:pt x="0" y="4056"/>
                    <a:pt x="404" y="4363"/>
                  </a:cubicBezTo>
                  <a:cubicBezTo>
                    <a:pt x="468" y="4412"/>
                    <a:pt x="549" y="4436"/>
                    <a:pt x="643" y="4436"/>
                  </a:cubicBezTo>
                  <a:cubicBezTo>
                    <a:pt x="1140" y="4436"/>
                    <a:pt x="2010" y="3771"/>
                    <a:pt x="2767" y="2777"/>
                  </a:cubicBezTo>
                  <a:cubicBezTo>
                    <a:pt x="3673" y="1589"/>
                    <a:pt x="4071" y="377"/>
                    <a:pt x="3667" y="71"/>
                  </a:cubicBezTo>
                  <a:cubicBezTo>
                    <a:pt x="3604" y="23"/>
                    <a:pt x="3524" y="0"/>
                    <a:pt x="3431" y="0"/>
                  </a:cubicBezTo>
                  <a:close/>
                </a:path>
              </a:pathLst>
            </a:custGeom>
            <a:solidFill>
              <a:srgbClr val="008C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" name="Google Shape;1021;p42"/>
            <p:cNvSpPr/>
            <p:nvPr/>
          </p:nvSpPr>
          <p:spPr>
            <a:xfrm rot="368925">
              <a:off x="7776741" y="4543826"/>
              <a:ext cx="346525" cy="438750"/>
            </a:xfrm>
            <a:custGeom>
              <a:avLst/>
              <a:gdLst/>
              <a:ahLst/>
              <a:cxnLst/>
              <a:rect l="l" t="t" r="r" b="b"/>
              <a:pathLst>
                <a:path w="3077" h="3896" extrusionOk="0">
                  <a:moveTo>
                    <a:pt x="2914" y="0"/>
                  </a:moveTo>
                  <a:cubicBezTo>
                    <a:pt x="2882" y="0"/>
                    <a:pt x="2848" y="15"/>
                    <a:pt x="2823" y="51"/>
                  </a:cubicBezTo>
                  <a:lnTo>
                    <a:pt x="37" y="3712"/>
                  </a:lnTo>
                  <a:cubicBezTo>
                    <a:pt x="1" y="3761"/>
                    <a:pt x="7" y="3834"/>
                    <a:pt x="62" y="3871"/>
                  </a:cubicBezTo>
                  <a:cubicBezTo>
                    <a:pt x="80" y="3890"/>
                    <a:pt x="105" y="3896"/>
                    <a:pt x="129" y="3896"/>
                  </a:cubicBezTo>
                  <a:cubicBezTo>
                    <a:pt x="166" y="3896"/>
                    <a:pt x="203" y="3877"/>
                    <a:pt x="227" y="3853"/>
                  </a:cubicBezTo>
                  <a:lnTo>
                    <a:pt x="3006" y="192"/>
                  </a:lnTo>
                  <a:cubicBezTo>
                    <a:pt x="3077" y="99"/>
                    <a:pt x="2998" y="0"/>
                    <a:pt x="291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" name="Google Shape;1022;p42"/>
            <p:cNvSpPr/>
            <p:nvPr/>
          </p:nvSpPr>
          <p:spPr>
            <a:xfrm rot="368925">
              <a:off x="7548076" y="4247748"/>
              <a:ext cx="442813" cy="350009"/>
            </a:xfrm>
            <a:custGeom>
              <a:avLst/>
              <a:gdLst/>
              <a:ahLst/>
              <a:cxnLst/>
              <a:rect l="l" t="t" r="r" b="b"/>
              <a:pathLst>
                <a:path w="3932" h="3108" extrusionOk="0">
                  <a:moveTo>
                    <a:pt x="873" y="0"/>
                  </a:moveTo>
                  <a:cubicBezTo>
                    <a:pt x="660" y="0"/>
                    <a:pt x="478" y="173"/>
                    <a:pt x="478" y="391"/>
                  </a:cubicBezTo>
                  <a:lnTo>
                    <a:pt x="478" y="557"/>
                  </a:lnTo>
                  <a:cubicBezTo>
                    <a:pt x="484" y="716"/>
                    <a:pt x="460" y="875"/>
                    <a:pt x="417" y="1028"/>
                  </a:cubicBezTo>
                  <a:cubicBezTo>
                    <a:pt x="1" y="2454"/>
                    <a:pt x="1133" y="2963"/>
                    <a:pt x="1727" y="3073"/>
                  </a:cubicBezTo>
                  <a:cubicBezTo>
                    <a:pt x="1837" y="3093"/>
                    <a:pt x="1970" y="3108"/>
                    <a:pt x="2114" y="3108"/>
                  </a:cubicBezTo>
                  <a:cubicBezTo>
                    <a:pt x="2739" y="3108"/>
                    <a:pt x="3574" y="2837"/>
                    <a:pt x="3674" y="1628"/>
                  </a:cubicBezTo>
                  <a:cubicBezTo>
                    <a:pt x="3692" y="1469"/>
                    <a:pt x="3729" y="1316"/>
                    <a:pt x="3790" y="1169"/>
                  </a:cubicBezTo>
                  <a:lnTo>
                    <a:pt x="3845" y="1016"/>
                  </a:lnTo>
                  <a:cubicBezTo>
                    <a:pt x="3931" y="771"/>
                    <a:pt x="3766" y="514"/>
                    <a:pt x="3515" y="489"/>
                  </a:cubicBezTo>
                  <a:cubicBezTo>
                    <a:pt x="3473" y="483"/>
                    <a:pt x="3431" y="480"/>
                    <a:pt x="3390" y="480"/>
                  </a:cubicBezTo>
                  <a:cubicBezTo>
                    <a:pt x="3186" y="480"/>
                    <a:pt x="2987" y="553"/>
                    <a:pt x="2829" y="685"/>
                  </a:cubicBezTo>
                  <a:cubicBezTo>
                    <a:pt x="2829" y="685"/>
                    <a:pt x="2670" y="293"/>
                    <a:pt x="2254" y="220"/>
                  </a:cubicBezTo>
                  <a:cubicBezTo>
                    <a:pt x="2207" y="211"/>
                    <a:pt x="2161" y="207"/>
                    <a:pt x="2117" y="207"/>
                  </a:cubicBezTo>
                  <a:cubicBezTo>
                    <a:pt x="1780" y="207"/>
                    <a:pt x="1550" y="446"/>
                    <a:pt x="1550" y="446"/>
                  </a:cubicBezTo>
                  <a:cubicBezTo>
                    <a:pt x="1427" y="220"/>
                    <a:pt x="1213" y="61"/>
                    <a:pt x="968" y="12"/>
                  </a:cubicBezTo>
                  <a:cubicBezTo>
                    <a:pt x="936" y="4"/>
                    <a:pt x="904" y="0"/>
                    <a:pt x="87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3" name="Google Shape;1023;p42"/>
            <p:cNvSpPr/>
            <p:nvPr/>
          </p:nvSpPr>
          <p:spPr>
            <a:xfrm rot="368925">
              <a:off x="7747356" y="4346612"/>
              <a:ext cx="45385" cy="165995"/>
            </a:xfrm>
            <a:custGeom>
              <a:avLst/>
              <a:gdLst/>
              <a:ahLst/>
              <a:cxnLst/>
              <a:rect l="l" t="t" r="r" b="b"/>
              <a:pathLst>
                <a:path w="403" h="1474" extrusionOk="0">
                  <a:moveTo>
                    <a:pt x="313" y="1"/>
                  </a:moveTo>
                  <a:cubicBezTo>
                    <a:pt x="279" y="1"/>
                    <a:pt x="247" y="21"/>
                    <a:pt x="239" y="65"/>
                  </a:cubicBezTo>
                  <a:lnTo>
                    <a:pt x="6" y="1382"/>
                  </a:lnTo>
                  <a:cubicBezTo>
                    <a:pt x="0" y="1424"/>
                    <a:pt x="25" y="1467"/>
                    <a:pt x="68" y="1473"/>
                  </a:cubicBezTo>
                  <a:lnTo>
                    <a:pt x="80" y="1473"/>
                  </a:lnTo>
                  <a:cubicBezTo>
                    <a:pt x="117" y="1473"/>
                    <a:pt x="153" y="1449"/>
                    <a:pt x="159" y="1412"/>
                  </a:cubicBezTo>
                  <a:lnTo>
                    <a:pt x="392" y="96"/>
                  </a:lnTo>
                  <a:cubicBezTo>
                    <a:pt x="402" y="36"/>
                    <a:pt x="357" y="1"/>
                    <a:pt x="313" y="1"/>
                  </a:cubicBezTo>
                  <a:close/>
                </a:path>
              </a:pathLst>
            </a:custGeom>
            <a:solidFill>
              <a:srgbClr val="FFEC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4" name="Google Shape;1024;p42"/>
            <p:cNvSpPr/>
            <p:nvPr/>
          </p:nvSpPr>
          <p:spPr>
            <a:xfrm rot="368925">
              <a:off x="7652779" y="4321504"/>
              <a:ext cx="31195" cy="167009"/>
            </a:xfrm>
            <a:custGeom>
              <a:avLst/>
              <a:gdLst/>
              <a:ahLst/>
              <a:cxnLst/>
              <a:rect l="l" t="t" r="r" b="b"/>
              <a:pathLst>
                <a:path w="277" h="1483" extrusionOk="0">
                  <a:moveTo>
                    <a:pt x="83" y="1"/>
                  </a:moveTo>
                  <a:cubicBezTo>
                    <a:pt x="42" y="1"/>
                    <a:pt x="1" y="30"/>
                    <a:pt x="7" y="86"/>
                  </a:cubicBezTo>
                  <a:lnTo>
                    <a:pt x="124" y="1415"/>
                  </a:lnTo>
                  <a:cubicBezTo>
                    <a:pt x="124" y="1451"/>
                    <a:pt x="160" y="1482"/>
                    <a:pt x="197" y="1482"/>
                  </a:cubicBezTo>
                  <a:lnTo>
                    <a:pt x="203" y="1482"/>
                  </a:lnTo>
                  <a:cubicBezTo>
                    <a:pt x="246" y="1476"/>
                    <a:pt x="277" y="1439"/>
                    <a:pt x="277" y="1402"/>
                  </a:cubicBezTo>
                  <a:lnTo>
                    <a:pt x="160" y="68"/>
                  </a:lnTo>
                  <a:cubicBezTo>
                    <a:pt x="155" y="23"/>
                    <a:pt x="119" y="1"/>
                    <a:pt x="83" y="1"/>
                  </a:cubicBezTo>
                  <a:close/>
                </a:path>
              </a:pathLst>
            </a:custGeom>
            <a:solidFill>
              <a:srgbClr val="FFEC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5" name="Google Shape;1025;p42"/>
            <p:cNvSpPr/>
            <p:nvPr/>
          </p:nvSpPr>
          <p:spPr>
            <a:xfrm rot="368925">
              <a:off x="7815548" y="4384235"/>
              <a:ext cx="99329" cy="152481"/>
            </a:xfrm>
            <a:custGeom>
              <a:avLst/>
              <a:gdLst/>
              <a:ahLst/>
              <a:cxnLst/>
              <a:rect l="l" t="t" r="r" b="b"/>
              <a:pathLst>
                <a:path w="882" h="1354" extrusionOk="0">
                  <a:moveTo>
                    <a:pt x="776" y="0"/>
                  </a:moveTo>
                  <a:cubicBezTo>
                    <a:pt x="751" y="0"/>
                    <a:pt x="726" y="13"/>
                    <a:pt x="711" y="44"/>
                  </a:cubicBezTo>
                  <a:lnTo>
                    <a:pt x="19" y="1237"/>
                  </a:lnTo>
                  <a:cubicBezTo>
                    <a:pt x="1" y="1274"/>
                    <a:pt x="13" y="1317"/>
                    <a:pt x="50" y="1342"/>
                  </a:cubicBezTo>
                  <a:cubicBezTo>
                    <a:pt x="62" y="1348"/>
                    <a:pt x="74" y="1354"/>
                    <a:pt x="86" y="1354"/>
                  </a:cubicBezTo>
                  <a:cubicBezTo>
                    <a:pt x="111" y="1354"/>
                    <a:pt x="142" y="1335"/>
                    <a:pt x="154" y="1311"/>
                  </a:cubicBezTo>
                  <a:lnTo>
                    <a:pt x="839" y="117"/>
                  </a:lnTo>
                  <a:cubicBezTo>
                    <a:pt x="881" y="59"/>
                    <a:pt x="829" y="0"/>
                    <a:pt x="776" y="0"/>
                  </a:cubicBezTo>
                  <a:close/>
                </a:path>
              </a:pathLst>
            </a:custGeom>
            <a:solidFill>
              <a:srgbClr val="FFEC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0A986D30-A635-FEB7-5341-4ACCFCCFD09C}"/>
              </a:ext>
            </a:extLst>
          </p:cNvPr>
          <p:cNvSpPr txBox="1"/>
          <p:nvPr/>
        </p:nvSpPr>
        <p:spPr>
          <a:xfrm>
            <a:off x="414779" y="1816432"/>
            <a:ext cx="801093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What do you hope to get out of this mentor/mentee interaction?</a:t>
            </a:r>
          </a:p>
          <a:p>
            <a:endParaRPr lang="en-US" sz="1800" dirty="0"/>
          </a:p>
          <a:p>
            <a:r>
              <a:rPr lang="en-US" sz="1800" dirty="0"/>
              <a:t>Mentee – Write notes here</a:t>
            </a:r>
          </a:p>
          <a:p>
            <a:endParaRPr lang="en-US" sz="1800" dirty="0"/>
          </a:p>
          <a:p>
            <a:r>
              <a:rPr lang="en-US" sz="1800" dirty="0"/>
              <a:t>Mentor – Write notes here</a:t>
            </a:r>
          </a:p>
          <a:p>
            <a:endParaRPr lang="en-US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rea, Ethnic &amp; Multidisciplinary Studies Major for College: Women´s &amp; Gender Studies by Slidesgo">
  <a:themeElements>
    <a:clrScheme name="Simple Light">
      <a:dk1>
        <a:srgbClr val="004F93"/>
      </a:dk1>
      <a:lt1>
        <a:srgbClr val="008C96"/>
      </a:lt1>
      <a:dk2>
        <a:srgbClr val="FF9300"/>
      </a:dk2>
      <a:lt2>
        <a:srgbClr val="FFBD5E"/>
      </a:lt2>
      <a:accent1>
        <a:srgbClr val="F8DBB9"/>
      </a:accent1>
      <a:accent2>
        <a:srgbClr val="FF7171"/>
      </a:accent2>
      <a:accent3>
        <a:srgbClr val="FFA9BD"/>
      </a:accent3>
      <a:accent4>
        <a:srgbClr val="FFECD5"/>
      </a:accent4>
      <a:accent5>
        <a:srgbClr val="FFFFFF"/>
      </a:accent5>
      <a:accent6>
        <a:srgbClr val="FFFFFF"/>
      </a:accent6>
      <a:hlink>
        <a:srgbClr val="004F9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346</Words>
  <Application>Microsoft Macintosh PowerPoint</Application>
  <PresentationFormat>On-screen Show (16:9)</PresentationFormat>
  <Paragraphs>54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Lilita One</vt:lpstr>
      <vt:lpstr>Roboto Condensed Light</vt:lpstr>
      <vt:lpstr>Arial</vt:lpstr>
      <vt:lpstr>Didact Gothic</vt:lpstr>
      <vt:lpstr>Area, Ethnic &amp; Multidisciplinary Studies Major for College: Women´s &amp; Gender Studies by Slidesgo</vt:lpstr>
      <vt:lpstr>Central Maricopa Community Advisory Board Regional Health Improvement Plan</vt:lpstr>
      <vt:lpstr>Purpose</vt:lpstr>
      <vt:lpstr>Commitment</vt:lpstr>
      <vt:lpstr>Mentees </vt:lpstr>
      <vt:lpstr>Mentors </vt:lpstr>
      <vt:lpstr>Resolutions</vt:lpstr>
      <vt:lpstr>Intro</vt:lpstr>
      <vt:lpstr>What’s next?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Central Maricopa Community Advisory Board Regional Health Improvement Plan</dc:title>
  <cp:lastModifiedBy>Mara Funke</cp:lastModifiedBy>
  <cp:revision>8</cp:revision>
  <dcterms:modified xsi:type="dcterms:W3CDTF">2024-05-27T18:34:46Z</dcterms:modified>
</cp:coreProperties>
</file>